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316" r:id="rId2"/>
    <p:sldId id="317" r:id="rId3"/>
    <p:sldId id="257" r:id="rId4"/>
    <p:sldId id="258" r:id="rId5"/>
    <p:sldId id="320" r:id="rId6"/>
    <p:sldId id="282" r:id="rId7"/>
    <p:sldId id="353" r:id="rId8"/>
    <p:sldId id="355" r:id="rId9"/>
    <p:sldId id="357" r:id="rId10"/>
    <p:sldId id="358" r:id="rId11"/>
    <p:sldId id="360" r:id="rId12"/>
    <p:sldId id="351" r:id="rId13"/>
    <p:sldId id="352" r:id="rId14"/>
    <p:sldId id="350" r:id="rId15"/>
    <p:sldId id="354" r:id="rId16"/>
    <p:sldId id="356" r:id="rId17"/>
    <p:sldId id="359" r:id="rId18"/>
    <p:sldId id="361" r:id="rId19"/>
    <p:sldId id="362" r:id="rId20"/>
    <p:sldId id="372" r:id="rId21"/>
  </p:sldIdLst>
  <p:sldSz cx="9144000" cy="5143500" type="screen16x9"/>
  <p:notesSz cx="6858000" cy="9144000"/>
  <p:embeddedFontLst>
    <p:embeddedFont>
      <p:font typeface="Albert Sans" panose="020B0604020202020204" charset="0"/>
      <p:regular r:id="rId23"/>
      <p:bold r:id="rId24"/>
      <p:italic r:id="rId25"/>
      <p:boldItalic r:id="rId26"/>
    </p:embeddedFont>
    <p:embeddedFont>
      <p:font typeface="Alexandria" panose="020B0604020202020204" charset="-78"/>
      <p:regular r:id="rId27"/>
      <p:bold r:id="rId28"/>
    </p:embeddedFont>
    <p:embeddedFont>
      <p:font typeface="Alexandria SemiBold" panose="020B0604020202020204" charset="-78"/>
      <p:regular r:id="rId29"/>
      <p:bold r:id="rId30"/>
    </p:embeddedFont>
    <p:embeddedFont>
      <p:font typeface="Tajawal" panose="00000500000000000000" pitchFamily="2" charset="-78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8D8"/>
    <a:srgbClr val="FFEF79"/>
    <a:srgbClr val="D5EE7C"/>
    <a:srgbClr val="C9D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878663-E5BE-4509-AC7C-75BF163F12B4}">
  <a:tblStyle styleId="{62878663-E5BE-4509-AC7C-75BF163F12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7F3149-B939-4D7E-8D5F-5DB3A945152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01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68D3589E-F72F-2F4E-A4CC-37CF8526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622AB7C7-450E-A33C-3B8A-8577695EF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B575888B-7C73-ECE3-2EBF-E0D0E1A0B3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19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>
          <a:extLst>
            <a:ext uri="{FF2B5EF4-FFF2-40B4-BE49-F238E27FC236}">
              <a16:creationId xmlns:a16="http://schemas.microsoft.com/office/drawing/2014/main" id="{72DD4C82-408F-87C4-3695-95985CCF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8272e6f89e_0_129:notes">
            <a:extLst>
              <a:ext uri="{FF2B5EF4-FFF2-40B4-BE49-F238E27FC236}">
                <a16:creationId xmlns:a16="http://schemas.microsoft.com/office/drawing/2014/main" id="{F26F2366-8023-01FB-BCCA-72D150FE4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8272e6f89e_0_129:notes">
            <a:extLst>
              <a:ext uri="{FF2B5EF4-FFF2-40B4-BE49-F238E27FC236}">
                <a16:creationId xmlns:a16="http://schemas.microsoft.com/office/drawing/2014/main" id="{0238B9A3-0433-7EBA-1D29-BC2AEFF9AC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448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>
          <a:extLst>
            <a:ext uri="{FF2B5EF4-FFF2-40B4-BE49-F238E27FC236}">
              <a16:creationId xmlns:a16="http://schemas.microsoft.com/office/drawing/2014/main" id="{A4D7AAE8-0516-515D-6C4C-3785616D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8272e6f89e_0_129:notes">
            <a:extLst>
              <a:ext uri="{FF2B5EF4-FFF2-40B4-BE49-F238E27FC236}">
                <a16:creationId xmlns:a16="http://schemas.microsoft.com/office/drawing/2014/main" id="{B488B2AE-717A-1F4E-520E-3C7560AD4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8272e6f89e_0_129:notes">
            <a:extLst>
              <a:ext uri="{FF2B5EF4-FFF2-40B4-BE49-F238E27FC236}">
                <a16:creationId xmlns:a16="http://schemas.microsoft.com/office/drawing/2014/main" id="{20B82CE2-8832-2B81-F999-14EAEA00AD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29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65F88830-1254-0D80-C12E-25BFB7B2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A668DABD-20AA-D884-412C-8E4E530C0A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A64AECF7-5856-B77E-A123-183A2A020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400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5BB21169-2768-4E4B-7B46-14A0CB1E3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2FD6C968-5E38-21A9-4610-8B71AE564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860D699A-C98E-1066-E34C-32528F08E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5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1E148346-9C2B-1D4D-5D08-903B2238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AD9817E7-CFF2-2501-EDAB-5821E35F1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36C524BE-5443-BEC8-5385-B5EC1A543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21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1A039B07-61D5-A6CF-F459-C0BD2C52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88A14E6A-CD15-DC3D-CE9E-B58C6D584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03A6502E-9A3D-9156-6672-8B7432FDE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345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CADDE125-951A-218D-629A-D6BB39FE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7068E7DF-FAA7-3F8B-89EF-17ED14FB5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C52059F9-EC4D-A460-B645-675311CAD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58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>
          <a:extLst>
            <a:ext uri="{FF2B5EF4-FFF2-40B4-BE49-F238E27FC236}">
              <a16:creationId xmlns:a16="http://schemas.microsoft.com/office/drawing/2014/main" id="{C499C74C-77EB-FF94-4F8C-A7A14CB0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:notes">
            <a:extLst>
              <a:ext uri="{FF2B5EF4-FFF2-40B4-BE49-F238E27FC236}">
                <a16:creationId xmlns:a16="http://schemas.microsoft.com/office/drawing/2014/main" id="{02AF8CD4-7B96-E20D-6BDA-A2DAFB6619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p:notes">
            <a:extLst>
              <a:ext uri="{FF2B5EF4-FFF2-40B4-BE49-F238E27FC236}">
                <a16:creationId xmlns:a16="http://schemas.microsoft.com/office/drawing/2014/main" id="{C25D8BFB-A0BA-90CC-AFAA-3BC7171661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453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0ae8f87d1f_3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0ae8f87d1f_3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822de9a8c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2822de9a8c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8272e6f89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8272e6f89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8272e6f89e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8272e6f89e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2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72C13E2C-9FF8-CD42-AED3-E6592FA78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910AF856-74D0-7564-696A-287F9318EA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5144B786-7BDF-2210-4A78-8EBE581304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87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D284EF6D-AC59-1613-2D90-F5E60B10A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082DB130-8057-C26A-39AC-480C3C39F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5C594927-8A6A-0E34-8221-81ECB699AA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2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02118D9C-1CB7-E914-A7F0-BBBECD43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51137538-EDDE-3471-0FE4-6B5E978322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B7D949F9-D9FC-0286-3458-96A17D16C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08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>
          <a:extLst>
            <a:ext uri="{FF2B5EF4-FFF2-40B4-BE49-F238E27FC236}">
              <a16:creationId xmlns:a16="http://schemas.microsoft.com/office/drawing/2014/main" id="{F95B6888-D66F-6097-4787-2A1013C3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82cef48224_0_39761:notes">
            <a:extLst>
              <a:ext uri="{FF2B5EF4-FFF2-40B4-BE49-F238E27FC236}">
                <a16:creationId xmlns:a16="http://schemas.microsoft.com/office/drawing/2014/main" id="{B41FBB83-7ABF-EC39-D271-5B31320A8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282cef48224_0_39761:notes">
            <a:extLst>
              <a:ext uri="{FF2B5EF4-FFF2-40B4-BE49-F238E27FC236}">
                <a16:creationId xmlns:a16="http://schemas.microsoft.com/office/drawing/2014/main" id="{A32EFFA8-646F-084C-E4C5-BD585A41A2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30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64596" y="856900"/>
            <a:ext cx="34236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64596" y="2934100"/>
            <a:ext cx="25938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26700" y="1882010"/>
            <a:ext cx="2702700" cy="14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3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299622" y="921502"/>
            <a:ext cx="1230000" cy="10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826825" y="3440452"/>
            <a:ext cx="27027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6"/>
          <p:cNvGrpSpPr/>
          <p:nvPr/>
        </p:nvGrpSpPr>
        <p:grpSpPr>
          <a:xfrm>
            <a:off x="-1916567" y="903608"/>
            <a:ext cx="14633318" cy="5217011"/>
            <a:chOff x="-1916567" y="903608"/>
            <a:chExt cx="14633318" cy="5217011"/>
          </a:xfrm>
        </p:grpSpPr>
        <p:grpSp>
          <p:nvGrpSpPr>
            <p:cNvPr id="110" name="Google Shape;110;p6"/>
            <p:cNvGrpSpPr/>
            <p:nvPr/>
          </p:nvGrpSpPr>
          <p:grpSpPr>
            <a:xfrm rot="652715">
              <a:off x="8714745" y="1201637"/>
              <a:ext cx="3598285" cy="4620954"/>
              <a:chOff x="-3303468" y="208907"/>
              <a:chExt cx="4276439" cy="5491846"/>
            </a:xfrm>
          </p:grpSpPr>
          <p:sp>
            <p:nvSpPr>
              <p:cNvPr id="111" name="Google Shape;111;p6"/>
              <p:cNvSpPr/>
              <p:nvPr/>
            </p:nvSpPr>
            <p:spPr>
              <a:xfrm>
                <a:off x="-3303468" y="208907"/>
                <a:ext cx="4276439" cy="5491846"/>
              </a:xfrm>
              <a:custGeom>
                <a:avLst/>
                <a:gdLst/>
                <a:ahLst/>
                <a:cxnLst/>
                <a:rect l="l" t="t" r="r" b="b"/>
                <a:pathLst>
                  <a:path w="65434" h="84031" extrusionOk="0">
                    <a:moveTo>
                      <a:pt x="1827" y="77982"/>
                    </a:moveTo>
                    <a:cubicBezTo>
                      <a:pt x="2514" y="77059"/>
                      <a:pt x="3967" y="77432"/>
                      <a:pt x="4125" y="78571"/>
                    </a:cubicBezTo>
                    <a:cubicBezTo>
                      <a:pt x="4282" y="79710"/>
                      <a:pt x="2966" y="80456"/>
                      <a:pt x="2063" y="79730"/>
                    </a:cubicBezTo>
                    <a:lnTo>
                      <a:pt x="1" y="80613"/>
                    </a:lnTo>
                    <a:lnTo>
                      <a:pt x="1" y="84030"/>
                    </a:lnTo>
                    <a:lnTo>
                      <a:pt x="60780" y="84030"/>
                    </a:lnTo>
                    <a:cubicBezTo>
                      <a:pt x="63352" y="84030"/>
                      <a:pt x="65434" y="81949"/>
                      <a:pt x="65434" y="79396"/>
                    </a:cubicBezTo>
                    <a:lnTo>
                      <a:pt x="65434" y="4537"/>
                    </a:lnTo>
                    <a:cubicBezTo>
                      <a:pt x="65434" y="2043"/>
                      <a:pt x="63411" y="0"/>
                      <a:pt x="60897" y="0"/>
                    </a:cubicBezTo>
                    <a:lnTo>
                      <a:pt x="1" y="0"/>
                    </a:lnTo>
                    <a:lnTo>
                      <a:pt x="1" y="3849"/>
                    </a:lnTo>
                    <a:lnTo>
                      <a:pt x="413" y="4085"/>
                    </a:lnTo>
                    <a:lnTo>
                      <a:pt x="1886" y="4379"/>
                    </a:lnTo>
                    <a:cubicBezTo>
                      <a:pt x="2161" y="4163"/>
                      <a:pt x="2514" y="4046"/>
                      <a:pt x="2868" y="4026"/>
                    </a:cubicBezTo>
                    <a:cubicBezTo>
                      <a:pt x="4007" y="4026"/>
                      <a:pt x="4576" y="5401"/>
                      <a:pt x="3771" y="6206"/>
                    </a:cubicBezTo>
                    <a:cubicBezTo>
                      <a:pt x="2966" y="7011"/>
                      <a:pt x="1591" y="6441"/>
                      <a:pt x="1591" y="5302"/>
                    </a:cubicBezTo>
                    <a:cubicBezTo>
                      <a:pt x="1591" y="5263"/>
                      <a:pt x="354" y="5145"/>
                      <a:pt x="354" y="5145"/>
                    </a:cubicBezTo>
                    <a:lnTo>
                      <a:pt x="1" y="5302"/>
                    </a:lnTo>
                    <a:lnTo>
                      <a:pt x="1" y="12667"/>
                    </a:lnTo>
                    <a:lnTo>
                      <a:pt x="1807" y="12745"/>
                    </a:lnTo>
                    <a:cubicBezTo>
                      <a:pt x="2514" y="11685"/>
                      <a:pt x="4203" y="12235"/>
                      <a:pt x="4144" y="13531"/>
                    </a:cubicBezTo>
                    <a:cubicBezTo>
                      <a:pt x="4085" y="14807"/>
                      <a:pt x="2357" y="15219"/>
                      <a:pt x="1748" y="14080"/>
                    </a:cubicBezTo>
                    <a:lnTo>
                      <a:pt x="1" y="14139"/>
                    </a:lnTo>
                    <a:lnTo>
                      <a:pt x="1" y="22191"/>
                    </a:lnTo>
                    <a:lnTo>
                      <a:pt x="1611" y="21877"/>
                    </a:lnTo>
                    <a:cubicBezTo>
                      <a:pt x="1572" y="21739"/>
                      <a:pt x="1572" y="21582"/>
                      <a:pt x="1591" y="21425"/>
                    </a:cubicBezTo>
                    <a:cubicBezTo>
                      <a:pt x="1788" y="20247"/>
                      <a:pt x="3339" y="19933"/>
                      <a:pt x="3967" y="20973"/>
                    </a:cubicBezTo>
                    <a:cubicBezTo>
                      <a:pt x="4576" y="21995"/>
                      <a:pt x="3575" y="23232"/>
                      <a:pt x="2436" y="22839"/>
                    </a:cubicBezTo>
                    <a:lnTo>
                      <a:pt x="845" y="23016"/>
                    </a:lnTo>
                    <a:lnTo>
                      <a:pt x="1" y="23624"/>
                    </a:lnTo>
                    <a:lnTo>
                      <a:pt x="1" y="28730"/>
                    </a:lnTo>
                    <a:lnTo>
                      <a:pt x="1925" y="28907"/>
                    </a:lnTo>
                    <a:cubicBezTo>
                      <a:pt x="2730" y="28063"/>
                      <a:pt x="4164" y="28632"/>
                      <a:pt x="4144" y="29810"/>
                    </a:cubicBezTo>
                    <a:cubicBezTo>
                      <a:pt x="4105" y="30989"/>
                      <a:pt x="2652" y="31499"/>
                      <a:pt x="1886" y="30615"/>
                    </a:cubicBezTo>
                    <a:lnTo>
                      <a:pt x="1" y="30576"/>
                    </a:lnTo>
                    <a:lnTo>
                      <a:pt x="1" y="37567"/>
                    </a:lnTo>
                    <a:lnTo>
                      <a:pt x="609" y="37508"/>
                    </a:lnTo>
                    <a:cubicBezTo>
                      <a:pt x="708" y="37332"/>
                      <a:pt x="1984" y="36998"/>
                      <a:pt x="2141" y="36880"/>
                    </a:cubicBezTo>
                    <a:cubicBezTo>
                      <a:pt x="3084" y="36252"/>
                      <a:pt x="4321" y="37057"/>
                      <a:pt x="4125" y="38156"/>
                    </a:cubicBezTo>
                    <a:cubicBezTo>
                      <a:pt x="3928" y="39276"/>
                      <a:pt x="2495" y="39610"/>
                      <a:pt x="1827" y="38706"/>
                    </a:cubicBezTo>
                    <a:cubicBezTo>
                      <a:pt x="1748" y="38588"/>
                      <a:pt x="688" y="38981"/>
                      <a:pt x="531" y="38883"/>
                    </a:cubicBezTo>
                    <a:lnTo>
                      <a:pt x="1" y="39020"/>
                    </a:lnTo>
                    <a:lnTo>
                      <a:pt x="1" y="44873"/>
                    </a:lnTo>
                    <a:lnTo>
                      <a:pt x="1925" y="45246"/>
                    </a:lnTo>
                    <a:cubicBezTo>
                      <a:pt x="2770" y="44323"/>
                      <a:pt x="4282" y="45030"/>
                      <a:pt x="4125" y="46267"/>
                    </a:cubicBezTo>
                    <a:cubicBezTo>
                      <a:pt x="3967" y="47504"/>
                      <a:pt x="2298" y="47799"/>
                      <a:pt x="1729" y="46699"/>
                    </a:cubicBezTo>
                    <a:lnTo>
                      <a:pt x="1" y="46758"/>
                    </a:lnTo>
                    <a:lnTo>
                      <a:pt x="1" y="52904"/>
                    </a:lnTo>
                    <a:lnTo>
                      <a:pt x="1964" y="53356"/>
                    </a:lnTo>
                    <a:cubicBezTo>
                      <a:pt x="2828" y="52492"/>
                      <a:pt x="4282" y="53219"/>
                      <a:pt x="4125" y="54416"/>
                    </a:cubicBezTo>
                    <a:cubicBezTo>
                      <a:pt x="3967" y="55634"/>
                      <a:pt x="2377" y="55948"/>
                      <a:pt x="1768" y="54907"/>
                    </a:cubicBezTo>
                    <a:lnTo>
                      <a:pt x="1" y="54220"/>
                    </a:lnTo>
                    <a:lnTo>
                      <a:pt x="1" y="61388"/>
                    </a:lnTo>
                    <a:lnTo>
                      <a:pt x="1925" y="61545"/>
                    </a:lnTo>
                    <a:cubicBezTo>
                      <a:pt x="2711" y="60681"/>
                      <a:pt x="4164" y="61270"/>
                      <a:pt x="4144" y="62448"/>
                    </a:cubicBezTo>
                    <a:cubicBezTo>
                      <a:pt x="4105" y="63627"/>
                      <a:pt x="2632" y="64137"/>
                      <a:pt x="1886" y="63234"/>
                    </a:cubicBezTo>
                    <a:lnTo>
                      <a:pt x="1" y="63528"/>
                    </a:lnTo>
                    <a:lnTo>
                      <a:pt x="1" y="69086"/>
                    </a:lnTo>
                    <a:lnTo>
                      <a:pt x="1866" y="69793"/>
                    </a:lnTo>
                    <a:cubicBezTo>
                      <a:pt x="2593" y="68870"/>
                      <a:pt x="4066" y="69322"/>
                      <a:pt x="4144" y="70500"/>
                    </a:cubicBezTo>
                    <a:cubicBezTo>
                      <a:pt x="4203" y="71678"/>
                      <a:pt x="2789" y="72307"/>
                      <a:pt x="1964" y="71482"/>
                    </a:cubicBezTo>
                    <a:lnTo>
                      <a:pt x="1" y="71855"/>
                    </a:lnTo>
                    <a:lnTo>
                      <a:pt x="1" y="782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2" name="Google Shape;112;p6"/>
              <p:cNvGrpSpPr/>
              <p:nvPr/>
            </p:nvGrpSpPr>
            <p:grpSpPr>
              <a:xfrm>
                <a:off x="-2823425" y="605218"/>
                <a:ext cx="3467400" cy="4699225"/>
                <a:chOff x="1854575" y="598700"/>
                <a:chExt cx="3467400" cy="4699225"/>
              </a:xfrm>
            </p:grpSpPr>
            <p:cxnSp>
              <p:nvCxnSpPr>
                <p:cNvPr id="113" name="Google Shape;113;p6"/>
                <p:cNvCxnSpPr/>
                <p:nvPr/>
              </p:nvCxnSpPr>
              <p:spPr>
                <a:xfrm>
                  <a:off x="1854575" y="59870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14;p6"/>
                <p:cNvCxnSpPr/>
                <p:nvPr/>
              </p:nvCxnSpPr>
              <p:spPr>
                <a:xfrm>
                  <a:off x="1854575" y="812301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15;p6"/>
                <p:cNvCxnSpPr/>
                <p:nvPr/>
              </p:nvCxnSpPr>
              <p:spPr>
                <a:xfrm>
                  <a:off x="1854575" y="1025902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6"/>
                <p:cNvCxnSpPr/>
                <p:nvPr/>
              </p:nvCxnSpPr>
              <p:spPr>
                <a:xfrm>
                  <a:off x="1854575" y="123950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6"/>
                <p:cNvCxnSpPr/>
                <p:nvPr/>
              </p:nvCxnSpPr>
              <p:spPr>
                <a:xfrm>
                  <a:off x="1854575" y="145310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6"/>
                <p:cNvCxnSpPr/>
                <p:nvPr/>
              </p:nvCxnSpPr>
              <p:spPr>
                <a:xfrm>
                  <a:off x="1854575" y="1666706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6"/>
                <p:cNvCxnSpPr/>
                <p:nvPr/>
              </p:nvCxnSpPr>
              <p:spPr>
                <a:xfrm>
                  <a:off x="1854575" y="1880307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6"/>
                <p:cNvCxnSpPr/>
                <p:nvPr/>
              </p:nvCxnSpPr>
              <p:spPr>
                <a:xfrm>
                  <a:off x="1854575" y="2093908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6"/>
                <p:cNvCxnSpPr/>
                <p:nvPr/>
              </p:nvCxnSpPr>
              <p:spPr>
                <a:xfrm>
                  <a:off x="1854575" y="2307509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6"/>
                <p:cNvCxnSpPr/>
                <p:nvPr/>
              </p:nvCxnSpPr>
              <p:spPr>
                <a:xfrm>
                  <a:off x="1854575" y="252111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6"/>
                <p:cNvCxnSpPr/>
                <p:nvPr/>
              </p:nvCxnSpPr>
              <p:spPr>
                <a:xfrm>
                  <a:off x="1854575" y="2734711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6"/>
                <p:cNvCxnSpPr/>
                <p:nvPr/>
              </p:nvCxnSpPr>
              <p:spPr>
                <a:xfrm>
                  <a:off x="1854575" y="294831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6"/>
                <p:cNvCxnSpPr/>
                <p:nvPr/>
              </p:nvCxnSpPr>
              <p:spPr>
                <a:xfrm>
                  <a:off x="1854575" y="3161914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6"/>
                <p:cNvCxnSpPr/>
                <p:nvPr/>
              </p:nvCxnSpPr>
              <p:spPr>
                <a:xfrm>
                  <a:off x="1854575" y="337551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6"/>
                <p:cNvCxnSpPr/>
                <p:nvPr/>
              </p:nvCxnSpPr>
              <p:spPr>
                <a:xfrm>
                  <a:off x="1854575" y="3589116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6"/>
                <p:cNvCxnSpPr/>
                <p:nvPr/>
              </p:nvCxnSpPr>
              <p:spPr>
                <a:xfrm>
                  <a:off x="1854575" y="3802717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6"/>
                <p:cNvCxnSpPr/>
                <p:nvPr/>
              </p:nvCxnSpPr>
              <p:spPr>
                <a:xfrm>
                  <a:off x="1854575" y="4016318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6"/>
                <p:cNvCxnSpPr/>
                <p:nvPr/>
              </p:nvCxnSpPr>
              <p:spPr>
                <a:xfrm>
                  <a:off x="1854575" y="4229919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31;p6"/>
                <p:cNvCxnSpPr/>
                <p:nvPr/>
              </p:nvCxnSpPr>
              <p:spPr>
                <a:xfrm>
                  <a:off x="1854575" y="444352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" name="Google Shape;132;p6"/>
                <p:cNvCxnSpPr/>
                <p:nvPr/>
              </p:nvCxnSpPr>
              <p:spPr>
                <a:xfrm>
                  <a:off x="1854575" y="4657122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6"/>
                <p:cNvCxnSpPr/>
                <p:nvPr/>
              </p:nvCxnSpPr>
              <p:spPr>
                <a:xfrm>
                  <a:off x="1854575" y="487072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6"/>
                <p:cNvCxnSpPr/>
                <p:nvPr/>
              </p:nvCxnSpPr>
              <p:spPr>
                <a:xfrm>
                  <a:off x="1854575" y="5084324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6"/>
                <p:cNvCxnSpPr/>
                <p:nvPr/>
              </p:nvCxnSpPr>
              <p:spPr>
                <a:xfrm>
                  <a:off x="1854575" y="529792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6" name="Google Shape;136;p6"/>
            <p:cNvGrpSpPr/>
            <p:nvPr/>
          </p:nvGrpSpPr>
          <p:grpSpPr>
            <a:xfrm rot="2345198" flipH="1">
              <a:off x="-1542224" y="1387733"/>
              <a:ext cx="2100919" cy="1933220"/>
              <a:chOff x="6693850" y="3411653"/>
              <a:chExt cx="2100902" cy="1933204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6695252" y="3421525"/>
                <a:ext cx="2099500" cy="1923331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27435" extrusionOk="0">
                    <a:moveTo>
                      <a:pt x="7679" y="0"/>
                    </a:moveTo>
                    <a:lnTo>
                      <a:pt x="1" y="17694"/>
                    </a:lnTo>
                    <a:lnTo>
                      <a:pt x="22368" y="27434"/>
                    </a:lnTo>
                    <a:lnTo>
                      <a:pt x="29948" y="9682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6693850" y="3421525"/>
                <a:ext cx="2100902" cy="1919194"/>
              </a:xfrm>
              <a:custGeom>
                <a:avLst/>
                <a:gdLst/>
                <a:ahLst/>
                <a:cxnLst/>
                <a:rect l="l" t="t" r="r" b="b"/>
                <a:pathLst>
                  <a:path w="29969" h="27376" extrusionOk="0">
                    <a:moveTo>
                      <a:pt x="1" y="17714"/>
                    </a:moveTo>
                    <a:lnTo>
                      <a:pt x="1" y="17694"/>
                    </a:lnTo>
                    <a:lnTo>
                      <a:pt x="7699" y="0"/>
                    </a:lnTo>
                    <a:lnTo>
                      <a:pt x="7719" y="0"/>
                    </a:lnTo>
                    <a:lnTo>
                      <a:pt x="29968" y="9682"/>
                    </a:lnTo>
                    <a:lnTo>
                      <a:pt x="29968" y="9682"/>
                    </a:lnTo>
                    <a:lnTo>
                      <a:pt x="22270" y="27375"/>
                    </a:lnTo>
                    <a:lnTo>
                      <a:pt x="22270" y="27375"/>
                    </a:lnTo>
                    <a:close/>
                    <a:moveTo>
                      <a:pt x="7719" y="20"/>
                    </a:moveTo>
                    <a:lnTo>
                      <a:pt x="21" y="17694"/>
                    </a:lnTo>
                    <a:lnTo>
                      <a:pt x="22270" y="27356"/>
                    </a:lnTo>
                    <a:lnTo>
                      <a:pt x="29949" y="968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7497118" y="3411653"/>
                <a:ext cx="977439" cy="598907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" name="Google Shape;140;p6"/>
          <p:cNvSpPr/>
          <p:nvPr/>
        </p:nvSpPr>
        <p:spPr>
          <a:xfrm>
            <a:off x="309563" y="296600"/>
            <a:ext cx="8525251" cy="4550301"/>
          </a:xfrm>
          <a:custGeom>
            <a:avLst/>
            <a:gdLst/>
            <a:ahLst/>
            <a:cxnLst/>
            <a:rect l="l" t="t" r="r" b="b"/>
            <a:pathLst>
              <a:path w="52582" h="28026" extrusionOk="0">
                <a:moveTo>
                  <a:pt x="51065" y="0"/>
                </a:moveTo>
                <a:lnTo>
                  <a:pt x="36299" y="0"/>
                </a:lnTo>
                <a:lnTo>
                  <a:pt x="36299" y="0"/>
                </a:lnTo>
                <a:lnTo>
                  <a:pt x="1" y="0"/>
                </a:lnTo>
                <a:lnTo>
                  <a:pt x="1" y="1285"/>
                </a:lnTo>
                <a:lnTo>
                  <a:pt x="139" y="1370"/>
                </a:lnTo>
                <a:lnTo>
                  <a:pt x="632" y="1470"/>
                </a:lnTo>
                <a:lnTo>
                  <a:pt x="639" y="1470"/>
                </a:lnTo>
                <a:lnTo>
                  <a:pt x="639" y="1470"/>
                </a:lnTo>
                <a:cubicBezTo>
                  <a:pt x="732" y="1393"/>
                  <a:pt x="839" y="1355"/>
                  <a:pt x="963" y="1355"/>
                </a:cubicBezTo>
                <a:cubicBezTo>
                  <a:pt x="1086" y="1355"/>
                  <a:pt x="1201" y="1409"/>
                  <a:pt x="1286" y="1509"/>
                </a:cubicBezTo>
                <a:cubicBezTo>
                  <a:pt x="1363" y="1601"/>
                  <a:pt x="1394" y="1732"/>
                  <a:pt x="1370" y="1855"/>
                </a:cubicBezTo>
                <a:cubicBezTo>
                  <a:pt x="1340" y="2024"/>
                  <a:pt x="1209" y="2155"/>
                  <a:pt x="1047" y="2186"/>
                </a:cubicBezTo>
                <a:cubicBezTo>
                  <a:pt x="916" y="2209"/>
                  <a:pt x="793" y="2178"/>
                  <a:pt x="693" y="2101"/>
                </a:cubicBezTo>
                <a:cubicBezTo>
                  <a:pt x="593" y="2016"/>
                  <a:pt x="539" y="1901"/>
                  <a:pt x="539" y="1770"/>
                </a:cubicBezTo>
                <a:cubicBezTo>
                  <a:pt x="539" y="1763"/>
                  <a:pt x="539" y="1755"/>
                  <a:pt x="124" y="1716"/>
                </a:cubicBezTo>
                <a:lnTo>
                  <a:pt x="124" y="1716"/>
                </a:lnTo>
                <a:lnTo>
                  <a:pt x="8" y="1763"/>
                </a:lnTo>
                <a:lnTo>
                  <a:pt x="1" y="1770"/>
                </a:lnTo>
                <a:lnTo>
                  <a:pt x="1" y="4233"/>
                </a:lnTo>
                <a:lnTo>
                  <a:pt x="609" y="4263"/>
                </a:lnTo>
                <a:lnTo>
                  <a:pt x="609" y="4263"/>
                </a:lnTo>
                <a:lnTo>
                  <a:pt x="609" y="4256"/>
                </a:lnTo>
                <a:cubicBezTo>
                  <a:pt x="701" y="4117"/>
                  <a:pt x="870" y="4048"/>
                  <a:pt x="1040" y="4079"/>
                </a:cubicBezTo>
                <a:cubicBezTo>
                  <a:pt x="1209" y="4110"/>
                  <a:pt x="1340" y="4240"/>
                  <a:pt x="1370" y="4410"/>
                </a:cubicBezTo>
                <a:cubicBezTo>
                  <a:pt x="1394" y="4533"/>
                  <a:pt x="1363" y="4664"/>
                  <a:pt x="1286" y="4764"/>
                </a:cubicBezTo>
                <a:cubicBezTo>
                  <a:pt x="1201" y="4856"/>
                  <a:pt x="1086" y="4910"/>
                  <a:pt x="963" y="4910"/>
                </a:cubicBezTo>
                <a:cubicBezTo>
                  <a:pt x="809" y="4910"/>
                  <a:pt x="662" y="4833"/>
                  <a:pt x="593" y="4694"/>
                </a:cubicBezTo>
                <a:lnTo>
                  <a:pt x="586" y="4694"/>
                </a:lnTo>
                <a:lnTo>
                  <a:pt x="1" y="4710"/>
                </a:lnTo>
                <a:lnTo>
                  <a:pt x="1" y="7411"/>
                </a:lnTo>
                <a:lnTo>
                  <a:pt x="547" y="7303"/>
                </a:lnTo>
                <a:lnTo>
                  <a:pt x="547" y="7303"/>
                </a:lnTo>
                <a:lnTo>
                  <a:pt x="547" y="7295"/>
                </a:lnTo>
                <a:cubicBezTo>
                  <a:pt x="539" y="7249"/>
                  <a:pt x="539" y="7195"/>
                  <a:pt x="547" y="7149"/>
                </a:cubicBezTo>
                <a:cubicBezTo>
                  <a:pt x="578" y="6957"/>
                  <a:pt x="724" y="6818"/>
                  <a:pt x="916" y="6795"/>
                </a:cubicBezTo>
                <a:cubicBezTo>
                  <a:pt x="1047" y="6780"/>
                  <a:pt x="1178" y="6826"/>
                  <a:pt x="1270" y="6926"/>
                </a:cubicBezTo>
                <a:cubicBezTo>
                  <a:pt x="1363" y="7026"/>
                  <a:pt x="1401" y="7164"/>
                  <a:pt x="1370" y="7295"/>
                </a:cubicBezTo>
                <a:cubicBezTo>
                  <a:pt x="1340" y="7465"/>
                  <a:pt x="1209" y="7595"/>
                  <a:pt x="1040" y="7626"/>
                </a:cubicBezTo>
                <a:cubicBezTo>
                  <a:pt x="963" y="7642"/>
                  <a:pt x="893" y="7634"/>
                  <a:pt x="824" y="7611"/>
                </a:cubicBezTo>
                <a:lnTo>
                  <a:pt x="816" y="7611"/>
                </a:lnTo>
                <a:lnTo>
                  <a:pt x="285" y="7672"/>
                </a:lnTo>
                <a:lnTo>
                  <a:pt x="285" y="7672"/>
                </a:lnTo>
                <a:lnTo>
                  <a:pt x="8" y="7872"/>
                </a:lnTo>
                <a:lnTo>
                  <a:pt x="1" y="7872"/>
                </a:lnTo>
                <a:lnTo>
                  <a:pt x="1" y="9581"/>
                </a:lnTo>
                <a:lnTo>
                  <a:pt x="647" y="9642"/>
                </a:lnTo>
                <a:lnTo>
                  <a:pt x="655" y="9642"/>
                </a:lnTo>
                <a:lnTo>
                  <a:pt x="655" y="9642"/>
                </a:lnTo>
                <a:cubicBezTo>
                  <a:pt x="755" y="9542"/>
                  <a:pt x="901" y="9488"/>
                  <a:pt x="1040" y="9519"/>
                </a:cubicBezTo>
                <a:cubicBezTo>
                  <a:pt x="1209" y="9550"/>
                  <a:pt x="1340" y="9681"/>
                  <a:pt x="1370" y="9850"/>
                </a:cubicBezTo>
                <a:cubicBezTo>
                  <a:pt x="1394" y="9973"/>
                  <a:pt x="1363" y="10104"/>
                  <a:pt x="1286" y="10196"/>
                </a:cubicBezTo>
                <a:cubicBezTo>
                  <a:pt x="1201" y="10296"/>
                  <a:pt x="1086" y="10350"/>
                  <a:pt x="963" y="10350"/>
                </a:cubicBezTo>
                <a:cubicBezTo>
                  <a:pt x="839" y="10350"/>
                  <a:pt x="724" y="10296"/>
                  <a:pt x="639" y="10204"/>
                </a:cubicBezTo>
                <a:lnTo>
                  <a:pt x="639" y="10204"/>
                </a:lnTo>
                <a:lnTo>
                  <a:pt x="8" y="10189"/>
                </a:lnTo>
                <a:lnTo>
                  <a:pt x="1" y="10189"/>
                </a:lnTo>
                <a:lnTo>
                  <a:pt x="1" y="12528"/>
                </a:lnTo>
                <a:lnTo>
                  <a:pt x="208" y="12513"/>
                </a:lnTo>
                <a:lnTo>
                  <a:pt x="208" y="12513"/>
                </a:lnTo>
                <a:lnTo>
                  <a:pt x="208" y="12513"/>
                </a:lnTo>
                <a:cubicBezTo>
                  <a:pt x="232" y="12474"/>
                  <a:pt x="409" y="12413"/>
                  <a:pt x="539" y="12374"/>
                </a:cubicBezTo>
                <a:cubicBezTo>
                  <a:pt x="601" y="12351"/>
                  <a:pt x="662" y="12328"/>
                  <a:pt x="724" y="12305"/>
                </a:cubicBezTo>
                <a:cubicBezTo>
                  <a:pt x="809" y="12243"/>
                  <a:pt x="909" y="12220"/>
                  <a:pt x="1009" y="12236"/>
                </a:cubicBezTo>
                <a:cubicBezTo>
                  <a:pt x="1201" y="12259"/>
                  <a:pt x="1355" y="12413"/>
                  <a:pt x="1378" y="12605"/>
                </a:cubicBezTo>
                <a:cubicBezTo>
                  <a:pt x="1394" y="12720"/>
                  <a:pt x="1355" y="12843"/>
                  <a:pt x="1270" y="12936"/>
                </a:cubicBezTo>
                <a:cubicBezTo>
                  <a:pt x="1193" y="13020"/>
                  <a:pt x="1078" y="13074"/>
                  <a:pt x="963" y="13074"/>
                </a:cubicBezTo>
                <a:cubicBezTo>
                  <a:pt x="824" y="13074"/>
                  <a:pt x="701" y="13005"/>
                  <a:pt x="624" y="12897"/>
                </a:cubicBezTo>
                <a:cubicBezTo>
                  <a:pt x="609" y="12882"/>
                  <a:pt x="532" y="12897"/>
                  <a:pt x="401" y="12928"/>
                </a:cubicBezTo>
                <a:cubicBezTo>
                  <a:pt x="332" y="12951"/>
                  <a:pt x="255" y="12967"/>
                  <a:pt x="185" y="12967"/>
                </a:cubicBezTo>
                <a:lnTo>
                  <a:pt x="178" y="12967"/>
                </a:lnTo>
                <a:lnTo>
                  <a:pt x="1" y="13013"/>
                </a:lnTo>
                <a:lnTo>
                  <a:pt x="1" y="14967"/>
                </a:lnTo>
                <a:lnTo>
                  <a:pt x="647" y="15090"/>
                </a:lnTo>
                <a:lnTo>
                  <a:pt x="647" y="15090"/>
                </a:lnTo>
                <a:lnTo>
                  <a:pt x="647" y="15090"/>
                </a:lnTo>
                <a:cubicBezTo>
                  <a:pt x="747" y="14983"/>
                  <a:pt x="893" y="14929"/>
                  <a:pt x="1040" y="14960"/>
                </a:cubicBezTo>
                <a:cubicBezTo>
                  <a:pt x="1209" y="14990"/>
                  <a:pt x="1340" y="15121"/>
                  <a:pt x="1370" y="15290"/>
                </a:cubicBezTo>
                <a:cubicBezTo>
                  <a:pt x="1394" y="15414"/>
                  <a:pt x="1363" y="15544"/>
                  <a:pt x="1286" y="15637"/>
                </a:cubicBezTo>
                <a:cubicBezTo>
                  <a:pt x="1201" y="15737"/>
                  <a:pt x="1086" y="15791"/>
                  <a:pt x="963" y="15791"/>
                </a:cubicBezTo>
                <a:cubicBezTo>
                  <a:pt x="801" y="15791"/>
                  <a:pt x="662" y="15706"/>
                  <a:pt x="586" y="15567"/>
                </a:cubicBezTo>
                <a:lnTo>
                  <a:pt x="586" y="15560"/>
                </a:lnTo>
                <a:lnTo>
                  <a:pt x="1" y="15583"/>
                </a:lnTo>
                <a:lnTo>
                  <a:pt x="1" y="17645"/>
                </a:lnTo>
                <a:lnTo>
                  <a:pt x="655" y="17799"/>
                </a:lnTo>
                <a:lnTo>
                  <a:pt x="662" y="17799"/>
                </a:lnTo>
                <a:lnTo>
                  <a:pt x="662" y="17791"/>
                </a:lnTo>
                <a:cubicBezTo>
                  <a:pt x="763" y="17691"/>
                  <a:pt x="901" y="17653"/>
                  <a:pt x="1040" y="17676"/>
                </a:cubicBezTo>
                <a:cubicBezTo>
                  <a:pt x="1209" y="17714"/>
                  <a:pt x="1340" y="17838"/>
                  <a:pt x="1370" y="18007"/>
                </a:cubicBezTo>
                <a:cubicBezTo>
                  <a:pt x="1394" y="18130"/>
                  <a:pt x="1363" y="18261"/>
                  <a:pt x="1286" y="18361"/>
                </a:cubicBezTo>
                <a:cubicBezTo>
                  <a:pt x="1201" y="18453"/>
                  <a:pt x="1086" y="18515"/>
                  <a:pt x="963" y="18515"/>
                </a:cubicBezTo>
                <a:cubicBezTo>
                  <a:pt x="809" y="18515"/>
                  <a:pt x="670" y="18430"/>
                  <a:pt x="601" y="18307"/>
                </a:cubicBezTo>
                <a:lnTo>
                  <a:pt x="593" y="18307"/>
                </a:lnTo>
                <a:lnTo>
                  <a:pt x="8" y="18076"/>
                </a:lnTo>
                <a:lnTo>
                  <a:pt x="1" y="18076"/>
                </a:lnTo>
                <a:lnTo>
                  <a:pt x="1" y="20469"/>
                </a:lnTo>
                <a:lnTo>
                  <a:pt x="647" y="20531"/>
                </a:lnTo>
                <a:lnTo>
                  <a:pt x="647" y="20531"/>
                </a:lnTo>
                <a:lnTo>
                  <a:pt x="647" y="20523"/>
                </a:lnTo>
                <a:cubicBezTo>
                  <a:pt x="747" y="20423"/>
                  <a:pt x="893" y="20369"/>
                  <a:pt x="1040" y="20400"/>
                </a:cubicBezTo>
                <a:cubicBezTo>
                  <a:pt x="1209" y="20431"/>
                  <a:pt x="1340" y="20562"/>
                  <a:pt x="1370" y="20723"/>
                </a:cubicBezTo>
                <a:cubicBezTo>
                  <a:pt x="1394" y="20854"/>
                  <a:pt x="1363" y="20977"/>
                  <a:pt x="1286" y="21077"/>
                </a:cubicBezTo>
                <a:cubicBezTo>
                  <a:pt x="1201" y="21177"/>
                  <a:pt x="1086" y="21231"/>
                  <a:pt x="963" y="21231"/>
                </a:cubicBezTo>
                <a:cubicBezTo>
                  <a:pt x="832" y="21231"/>
                  <a:pt x="716" y="21177"/>
                  <a:pt x="639" y="21077"/>
                </a:cubicBezTo>
                <a:lnTo>
                  <a:pt x="632" y="21077"/>
                </a:lnTo>
                <a:lnTo>
                  <a:pt x="8" y="21177"/>
                </a:lnTo>
                <a:lnTo>
                  <a:pt x="1" y="21177"/>
                </a:lnTo>
                <a:lnTo>
                  <a:pt x="1" y="23032"/>
                </a:lnTo>
                <a:lnTo>
                  <a:pt x="624" y="23270"/>
                </a:lnTo>
                <a:lnTo>
                  <a:pt x="624" y="23270"/>
                </a:lnTo>
                <a:lnTo>
                  <a:pt x="632" y="23270"/>
                </a:lnTo>
                <a:cubicBezTo>
                  <a:pt x="724" y="23155"/>
                  <a:pt x="863" y="23093"/>
                  <a:pt x="1009" y="23116"/>
                </a:cubicBezTo>
                <a:cubicBezTo>
                  <a:pt x="1201" y="23139"/>
                  <a:pt x="1355" y="23293"/>
                  <a:pt x="1378" y="23486"/>
                </a:cubicBezTo>
                <a:cubicBezTo>
                  <a:pt x="1394" y="23601"/>
                  <a:pt x="1355" y="23724"/>
                  <a:pt x="1270" y="23809"/>
                </a:cubicBezTo>
                <a:cubicBezTo>
                  <a:pt x="1193" y="23901"/>
                  <a:pt x="1078" y="23955"/>
                  <a:pt x="963" y="23955"/>
                </a:cubicBezTo>
                <a:cubicBezTo>
                  <a:pt x="847" y="23955"/>
                  <a:pt x="739" y="23909"/>
                  <a:pt x="662" y="23832"/>
                </a:cubicBezTo>
                <a:lnTo>
                  <a:pt x="662" y="23824"/>
                </a:lnTo>
                <a:lnTo>
                  <a:pt x="8" y="23947"/>
                </a:lnTo>
                <a:lnTo>
                  <a:pt x="1" y="23955"/>
                </a:lnTo>
                <a:lnTo>
                  <a:pt x="1" y="26087"/>
                </a:lnTo>
                <a:lnTo>
                  <a:pt x="616" y="26002"/>
                </a:lnTo>
                <a:lnTo>
                  <a:pt x="616" y="26002"/>
                </a:lnTo>
                <a:lnTo>
                  <a:pt x="624" y="26002"/>
                </a:lnTo>
                <a:cubicBezTo>
                  <a:pt x="716" y="25871"/>
                  <a:pt x="886" y="25810"/>
                  <a:pt x="1040" y="25840"/>
                </a:cubicBezTo>
                <a:cubicBezTo>
                  <a:pt x="1209" y="25871"/>
                  <a:pt x="1340" y="26002"/>
                  <a:pt x="1370" y="26164"/>
                </a:cubicBezTo>
                <a:cubicBezTo>
                  <a:pt x="1394" y="26294"/>
                  <a:pt x="1363" y="26418"/>
                  <a:pt x="1286" y="26518"/>
                </a:cubicBezTo>
                <a:cubicBezTo>
                  <a:pt x="1201" y="26618"/>
                  <a:pt x="1086" y="26671"/>
                  <a:pt x="963" y="26671"/>
                </a:cubicBezTo>
                <a:cubicBezTo>
                  <a:pt x="863" y="26671"/>
                  <a:pt x="770" y="26641"/>
                  <a:pt x="693" y="26579"/>
                </a:cubicBezTo>
                <a:lnTo>
                  <a:pt x="693" y="26579"/>
                </a:lnTo>
                <a:lnTo>
                  <a:pt x="8" y="26872"/>
                </a:lnTo>
                <a:lnTo>
                  <a:pt x="1" y="26872"/>
                </a:lnTo>
                <a:lnTo>
                  <a:pt x="1" y="28026"/>
                </a:lnTo>
                <a:lnTo>
                  <a:pt x="30766" y="28026"/>
                </a:lnTo>
                <a:lnTo>
                  <a:pt x="30766" y="28026"/>
                </a:lnTo>
                <a:lnTo>
                  <a:pt x="51035" y="28026"/>
                </a:lnTo>
                <a:cubicBezTo>
                  <a:pt x="51889" y="28018"/>
                  <a:pt x="52581" y="27326"/>
                  <a:pt x="52581" y="26471"/>
                </a:cubicBezTo>
                <a:lnTo>
                  <a:pt x="52581" y="1516"/>
                </a:lnTo>
                <a:cubicBezTo>
                  <a:pt x="52581" y="678"/>
                  <a:pt x="51904" y="0"/>
                  <a:pt x="510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0" dist="95250" dir="90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6"/>
          <p:cNvGrpSpPr/>
          <p:nvPr/>
        </p:nvGrpSpPr>
        <p:grpSpPr>
          <a:xfrm rot="174714">
            <a:off x="1375725" y="4534538"/>
            <a:ext cx="2367877" cy="2220576"/>
            <a:chOff x="5653870" y="502100"/>
            <a:chExt cx="2367898" cy="2220596"/>
          </a:xfrm>
        </p:grpSpPr>
        <p:sp>
          <p:nvSpPr>
            <p:cNvPr id="142" name="Google Shape;142;p6"/>
            <p:cNvSpPr/>
            <p:nvPr/>
          </p:nvSpPr>
          <p:spPr>
            <a:xfrm rot="-525254" flipH="1">
              <a:off x="5788005" y="650675"/>
              <a:ext cx="2099626" cy="1923446"/>
            </a:xfrm>
            <a:custGeom>
              <a:avLst/>
              <a:gdLst/>
              <a:ahLst/>
              <a:cxnLst/>
              <a:rect l="l" t="t" r="r" b="b"/>
              <a:pathLst>
                <a:path w="29949" h="27435" extrusionOk="0">
                  <a:moveTo>
                    <a:pt x="7679" y="0"/>
                  </a:moveTo>
                  <a:lnTo>
                    <a:pt x="1" y="17694"/>
                  </a:lnTo>
                  <a:lnTo>
                    <a:pt x="22368" y="27434"/>
                  </a:lnTo>
                  <a:lnTo>
                    <a:pt x="29948" y="9682"/>
                  </a:lnTo>
                  <a:lnTo>
                    <a:pt x="76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" name="Google Shape;143;p6"/>
            <p:cNvGrpSpPr/>
            <p:nvPr/>
          </p:nvGrpSpPr>
          <p:grpSpPr>
            <a:xfrm rot="279956">
              <a:off x="6229104" y="662266"/>
              <a:ext cx="721809" cy="476339"/>
              <a:chOff x="6033583" y="1855755"/>
              <a:chExt cx="475051" cy="313497"/>
            </a:xfrm>
          </p:grpSpPr>
          <p:sp>
            <p:nvSpPr>
              <p:cNvPr id="144" name="Google Shape;144;p6"/>
              <p:cNvSpPr/>
              <p:nvPr/>
            </p:nvSpPr>
            <p:spPr>
              <a:xfrm>
                <a:off x="6033583" y="1861722"/>
                <a:ext cx="467210" cy="307531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4628" extrusionOk="0">
                    <a:moveTo>
                      <a:pt x="1137" y="1"/>
                    </a:moveTo>
                    <a:cubicBezTo>
                      <a:pt x="788" y="1"/>
                      <a:pt x="387" y="123"/>
                      <a:pt x="177" y="542"/>
                    </a:cubicBezTo>
                    <a:cubicBezTo>
                      <a:pt x="0" y="876"/>
                      <a:pt x="0" y="1269"/>
                      <a:pt x="177" y="1602"/>
                    </a:cubicBezTo>
                    <a:cubicBezTo>
                      <a:pt x="256" y="1760"/>
                      <a:pt x="373" y="1877"/>
                      <a:pt x="511" y="1995"/>
                    </a:cubicBezTo>
                    <a:lnTo>
                      <a:pt x="531" y="1995"/>
                    </a:lnTo>
                    <a:cubicBezTo>
                      <a:pt x="707" y="2093"/>
                      <a:pt x="4890" y="4312"/>
                      <a:pt x="5401" y="4528"/>
                    </a:cubicBezTo>
                    <a:cubicBezTo>
                      <a:pt x="5541" y="4596"/>
                      <a:pt x="5690" y="4628"/>
                      <a:pt x="5837" y="4628"/>
                    </a:cubicBezTo>
                    <a:cubicBezTo>
                      <a:pt x="6244" y="4628"/>
                      <a:pt x="6636" y="4383"/>
                      <a:pt x="6795" y="3979"/>
                    </a:cubicBezTo>
                    <a:cubicBezTo>
                      <a:pt x="7031" y="3409"/>
                      <a:pt x="6284" y="2840"/>
                      <a:pt x="6245" y="2820"/>
                    </a:cubicBezTo>
                    <a:lnTo>
                      <a:pt x="3633" y="1426"/>
                    </a:lnTo>
                    <a:lnTo>
                      <a:pt x="3535" y="1622"/>
                    </a:lnTo>
                    <a:lnTo>
                      <a:pt x="6127" y="2997"/>
                    </a:lnTo>
                    <a:cubicBezTo>
                      <a:pt x="6186" y="3056"/>
                      <a:pt x="6756" y="3488"/>
                      <a:pt x="6599" y="3900"/>
                    </a:cubicBezTo>
                    <a:cubicBezTo>
                      <a:pt x="6469" y="4216"/>
                      <a:pt x="6161" y="4417"/>
                      <a:pt x="5836" y="4417"/>
                    </a:cubicBezTo>
                    <a:cubicBezTo>
                      <a:pt x="5716" y="4417"/>
                      <a:pt x="5595" y="4390"/>
                      <a:pt x="5479" y="4332"/>
                    </a:cubicBezTo>
                    <a:cubicBezTo>
                      <a:pt x="4988" y="4136"/>
                      <a:pt x="825" y="1917"/>
                      <a:pt x="629" y="1818"/>
                    </a:cubicBezTo>
                    <a:cubicBezTo>
                      <a:pt x="256" y="1544"/>
                      <a:pt x="157" y="1033"/>
                      <a:pt x="373" y="640"/>
                    </a:cubicBezTo>
                    <a:cubicBezTo>
                      <a:pt x="511" y="385"/>
                      <a:pt x="766" y="228"/>
                      <a:pt x="1041" y="228"/>
                    </a:cubicBezTo>
                    <a:cubicBezTo>
                      <a:pt x="1083" y="223"/>
                      <a:pt x="1125" y="220"/>
                      <a:pt x="1167" y="220"/>
                    </a:cubicBezTo>
                    <a:cubicBezTo>
                      <a:pt x="1282" y="220"/>
                      <a:pt x="1397" y="238"/>
                      <a:pt x="1512" y="267"/>
                    </a:cubicBezTo>
                    <a:lnTo>
                      <a:pt x="4831" y="2034"/>
                    </a:lnTo>
                    <a:lnTo>
                      <a:pt x="5067" y="1897"/>
                    </a:lnTo>
                    <a:lnTo>
                      <a:pt x="1591" y="71"/>
                    </a:lnTo>
                    <a:cubicBezTo>
                      <a:pt x="1473" y="31"/>
                      <a:pt x="1312" y="1"/>
                      <a:pt x="1137" y="1"/>
                    </a:cubicBezTo>
                    <a:close/>
                  </a:path>
                </a:pathLst>
              </a:custGeom>
              <a:solidFill>
                <a:srgbClr val="000000">
                  <a:alpha val="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6037504" y="1855755"/>
                <a:ext cx="471131" cy="307929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4634" extrusionOk="0">
                    <a:moveTo>
                      <a:pt x="1164" y="1"/>
                    </a:moveTo>
                    <a:cubicBezTo>
                      <a:pt x="811" y="1"/>
                      <a:pt x="398" y="118"/>
                      <a:pt x="197" y="548"/>
                    </a:cubicBezTo>
                    <a:cubicBezTo>
                      <a:pt x="0" y="882"/>
                      <a:pt x="0" y="1274"/>
                      <a:pt x="197" y="1608"/>
                    </a:cubicBezTo>
                    <a:cubicBezTo>
                      <a:pt x="275" y="1765"/>
                      <a:pt x="393" y="1903"/>
                      <a:pt x="530" y="2001"/>
                    </a:cubicBezTo>
                    <a:cubicBezTo>
                      <a:pt x="707" y="2099"/>
                      <a:pt x="4910" y="4338"/>
                      <a:pt x="5440" y="4534"/>
                    </a:cubicBezTo>
                    <a:cubicBezTo>
                      <a:pt x="5580" y="4602"/>
                      <a:pt x="5729" y="4634"/>
                      <a:pt x="5876" y="4634"/>
                    </a:cubicBezTo>
                    <a:cubicBezTo>
                      <a:pt x="6283" y="4634"/>
                      <a:pt x="6675" y="4389"/>
                      <a:pt x="6834" y="3984"/>
                    </a:cubicBezTo>
                    <a:cubicBezTo>
                      <a:pt x="7090" y="3395"/>
                      <a:pt x="6324" y="2845"/>
                      <a:pt x="6284" y="2826"/>
                    </a:cubicBezTo>
                    <a:lnTo>
                      <a:pt x="6265" y="2826"/>
                    </a:lnTo>
                    <a:lnTo>
                      <a:pt x="4812" y="2040"/>
                    </a:lnTo>
                    <a:lnTo>
                      <a:pt x="3653" y="1431"/>
                    </a:lnTo>
                    <a:lnTo>
                      <a:pt x="3555" y="1628"/>
                    </a:lnTo>
                    <a:lnTo>
                      <a:pt x="6167" y="3002"/>
                    </a:lnTo>
                    <a:cubicBezTo>
                      <a:pt x="6225" y="3042"/>
                      <a:pt x="6795" y="3493"/>
                      <a:pt x="6638" y="3906"/>
                    </a:cubicBezTo>
                    <a:cubicBezTo>
                      <a:pt x="6508" y="4222"/>
                      <a:pt x="6200" y="4423"/>
                      <a:pt x="5875" y="4423"/>
                    </a:cubicBezTo>
                    <a:cubicBezTo>
                      <a:pt x="5756" y="4423"/>
                      <a:pt x="5634" y="4396"/>
                      <a:pt x="5518" y="4338"/>
                    </a:cubicBezTo>
                    <a:cubicBezTo>
                      <a:pt x="5008" y="4141"/>
                      <a:pt x="825" y="1922"/>
                      <a:pt x="648" y="1824"/>
                    </a:cubicBezTo>
                    <a:cubicBezTo>
                      <a:pt x="275" y="1549"/>
                      <a:pt x="157" y="1039"/>
                      <a:pt x="373" y="646"/>
                    </a:cubicBezTo>
                    <a:cubicBezTo>
                      <a:pt x="511" y="391"/>
                      <a:pt x="766" y="214"/>
                      <a:pt x="1061" y="214"/>
                    </a:cubicBezTo>
                    <a:cubicBezTo>
                      <a:pt x="1218" y="214"/>
                      <a:pt x="1375" y="233"/>
                      <a:pt x="1512" y="273"/>
                    </a:cubicBezTo>
                    <a:lnTo>
                      <a:pt x="4870" y="2021"/>
                    </a:lnTo>
                    <a:lnTo>
                      <a:pt x="5106" y="1903"/>
                    </a:lnTo>
                    <a:lnTo>
                      <a:pt x="1611" y="57"/>
                    </a:lnTo>
                    <a:lnTo>
                      <a:pt x="1591" y="57"/>
                    </a:lnTo>
                    <a:cubicBezTo>
                      <a:pt x="1479" y="26"/>
                      <a:pt x="1328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713225" y="452525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3"/>
          <p:cNvGrpSpPr/>
          <p:nvPr/>
        </p:nvGrpSpPr>
        <p:grpSpPr>
          <a:xfrm>
            <a:off x="-3994923" y="634717"/>
            <a:ext cx="10656771" cy="6549381"/>
            <a:chOff x="-3994923" y="634717"/>
            <a:chExt cx="10656771" cy="6549381"/>
          </a:xfrm>
        </p:grpSpPr>
        <p:sp>
          <p:nvSpPr>
            <p:cNvPr id="198" name="Google Shape;198;p13"/>
            <p:cNvSpPr/>
            <p:nvPr/>
          </p:nvSpPr>
          <p:spPr>
            <a:xfrm rot="-1536058" flipH="1">
              <a:off x="-3077967" y="1301558"/>
              <a:ext cx="4270982" cy="5215699"/>
            </a:xfrm>
            <a:custGeom>
              <a:avLst/>
              <a:gdLst/>
              <a:ahLst/>
              <a:cxnLst/>
              <a:rect l="l" t="t" r="r" b="b"/>
              <a:pathLst>
                <a:path w="64275" h="79220" extrusionOk="0">
                  <a:moveTo>
                    <a:pt x="3967" y="9623"/>
                  </a:moveTo>
                  <a:cubicBezTo>
                    <a:pt x="4262" y="9761"/>
                    <a:pt x="4419" y="10075"/>
                    <a:pt x="4419" y="10389"/>
                  </a:cubicBezTo>
                  <a:cubicBezTo>
                    <a:pt x="4399" y="10703"/>
                    <a:pt x="4203" y="10978"/>
                    <a:pt x="3908" y="11096"/>
                  </a:cubicBezTo>
                  <a:cubicBezTo>
                    <a:pt x="3437" y="11292"/>
                    <a:pt x="2907" y="10998"/>
                    <a:pt x="2808" y="10487"/>
                  </a:cubicBezTo>
                  <a:cubicBezTo>
                    <a:pt x="2789" y="10310"/>
                    <a:pt x="2808" y="10114"/>
                    <a:pt x="2907" y="9957"/>
                  </a:cubicBezTo>
                  <a:lnTo>
                    <a:pt x="2141" y="8779"/>
                  </a:lnTo>
                  <a:lnTo>
                    <a:pt x="0" y="9152"/>
                  </a:lnTo>
                  <a:lnTo>
                    <a:pt x="11744" y="76176"/>
                  </a:lnTo>
                  <a:cubicBezTo>
                    <a:pt x="12077" y="78002"/>
                    <a:pt x="13806" y="79219"/>
                    <a:pt x="15632" y="78905"/>
                  </a:cubicBezTo>
                  <a:lnTo>
                    <a:pt x="61309" y="70893"/>
                  </a:lnTo>
                  <a:cubicBezTo>
                    <a:pt x="63097" y="70579"/>
                    <a:pt x="64275" y="68870"/>
                    <a:pt x="63961" y="67083"/>
                  </a:cubicBezTo>
                  <a:lnTo>
                    <a:pt x="52217" y="1"/>
                  </a:lnTo>
                  <a:lnTo>
                    <a:pt x="49821" y="413"/>
                  </a:lnTo>
                  <a:lnTo>
                    <a:pt x="49723" y="708"/>
                  </a:lnTo>
                  <a:lnTo>
                    <a:pt x="49704" y="1650"/>
                  </a:lnTo>
                  <a:cubicBezTo>
                    <a:pt x="49861" y="1788"/>
                    <a:pt x="49978" y="1984"/>
                    <a:pt x="50018" y="2220"/>
                  </a:cubicBezTo>
                  <a:cubicBezTo>
                    <a:pt x="50116" y="2711"/>
                    <a:pt x="49704" y="3182"/>
                    <a:pt x="49193" y="3162"/>
                  </a:cubicBezTo>
                  <a:cubicBezTo>
                    <a:pt x="48879" y="3143"/>
                    <a:pt x="48604" y="2946"/>
                    <a:pt x="48486" y="2652"/>
                  </a:cubicBezTo>
                  <a:cubicBezTo>
                    <a:pt x="48290" y="2180"/>
                    <a:pt x="48584" y="1650"/>
                    <a:pt x="49095" y="1552"/>
                  </a:cubicBezTo>
                  <a:cubicBezTo>
                    <a:pt x="49114" y="1552"/>
                    <a:pt x="49055" y="786"/>
                    <a:pt x="49055" y="786"/>
                  </a:cubicBezTo>
                  <a:lnTo>
                    <a:pt x="48918" y="570"/>
                  </a:lnTo>
                  <a:lnTo>
                    <a:pt x="44342" y="1375"/>
                  </a:lnTo>
                  <a:lnTo>
                    <a:pt x="44480" y="2495"/>
                  </a:lnTo>
                  <a:cubicBezTo>
                    <a:pt x="44794" y="2632"/>
                    <a:pt x="44990" y="2946"/>
                    <a:pt x="44971" y="3280"/>
                  </a:cubicBezTo>
                  <a:cubicBezTo>
                    <a:pt x="44951" y="3594"/>
                    <a:pt x="44755" y="3869"/>
                    <a:pt x="44460" y="3987"/>
                  </a:cubicBezTo>
                  <a:cubicBezTo>
                    <a:pt x="43989" y="4183"/>
                    <a:pt x="43459" y="3889"/>
                    <a:pt x="43361" y="3378"/>
                  </a:cubicBezTo>
                  <a:cubicBezTo>
                    <a:pt x="43321" y="3084"/>
                    <a:pt x="43419" y="2789"/>
                    <a:pt x="43655" y="2612"/>
                  </a:cubicBezTo>
                  <a:lnTo>
                    <a:pt x="43439" y="1532"/>
                  </a:lnTo>
                  <a:lnTo>
                    <a:pt x="38431" y="2416"/>
                  </a:lnTo>
                  <a:lnTo>
                    <a:pt x="38785" y="3378"/>
                  </a:lnTo>
                  <a:cubicBezTo>
                    <a:pt x="38903" y="3339"/>
                    <a:pt x="39001" y="3319"/>
                    <a:pt x="39119" y="3319"/>
                  </a:cubicBezTo>
                  <a:cubicBezTo>
                    <a:pt x="39433" y="3339"/>
                    <a:pt x="39708" y="3516"/>
                    <a:pt x="39826" y="3810"/>
                  </a:cubicBezTo>
                  <a:cubicBezTo>
                    <a:pt x="40061" y="4340"/>
                    <a:pt x="39688" y="4910"/>
                    <a:pt x="39119" y="4930"/>
                  </a:cubicBezTo>
                  <a:cubicBezTo>
                    <a:pt x="38765" y="4949"/>
                    <a:pt x="38451" y="4733"/>
                    <a:pt x="38333" y="4419"/>
                  </a:cubicBezTo>
                  <a:cubicBezTo>
                    <a:pt x="38294" y="4282"/>
                    <a:pt x="38274" y="4144"/>
                    <a:pt x="38294" y="4007"/>
                  </a:cubicBezTo>
                  <a:lnTo>
                    <a:pt x="37999" y="3025"/>
                  </a:lnTo>
                  <a:lnTo>
                    <a:pt x="37548" y="2573"/>
                  </a:lnTo>
                  <a:lnTo>
                    <a:pt x="34366" y="3123"/>
                  </a:lnTo>
                  <a:lnTo>
                    <a:pt x="34465" y="4340"/>
                  </a:lnTo>
                  <a:cubicBezTo>
                    <a:pt x="34700" y="4498"/>
                    <a:pt x="34838" y="4773"/>
                    <a:pt x="34818" y="5047"/>
                  </a:cubicBezTo>
                  <a:cubicBezTo>
                    <a:pt x="34818" y="5362"/>
                    <a:pt x="34622" y="5637"/>
                    <a:pt x="34327" y="5754"/>
                  </a:cubicBezTo>
                  <a:cubicBezTo>
                    <a:pt x="33856" y="5951"/>
                    <a:pt x="33326" y="5656"/>
                    <a:pt x="33227" y="5165"/>
                  </a:cubicBezTo>
                  <a:cubicBezTo>
                    <a:pt x="33188" y="4930"/>
                    <a:pt x="33247" y="4694"/>
                    <a:pt x="33404" y="4498"/>
                  </a:cubicBezTo>
                  <a:lnTo>
                    <a:pt x="33227" y="3339"/>
                  </a:lnTo>
                  <a:lnTo>
                    <a:pt x="28887" y="4085"/>
                  </a:lnTo>
                  <a:lnTo>
                    <a:pt x="28986" y="4458"/>
                  </a:lnTo>
                  <a:cubicBezTo>
                    <a:pt x="29103" y="4498"/>
                    <a:pt x="29437" y="5244"/>
                    <a:pt x="29535" y="5342"/>
                  </a:cubicBezTo>
                  <a:cubicBezTo>
                    <a:pt x="29673" y="5499"/>
                    <a:pt x="29751" y="5676"/>
                    <a:pt x="29751" y="5872"/>
                  </a:cubicBezTo>
                  <a:cubicBezTo>
                    <a:pt x="29771" y="6245"/>
                    <a:pt x="29535" y="6579"/>
                    <a:pt x="29182" y="6677"/>
                  </a:cubicBezTo>
                  <a:cubicBezTo>
                    <a:pt x="28711" y="6815"/>
                    <a:pt x="28239" y="6520"/>
                    <a:pt x="28161" y="6049"/>
                  </a:cubicBezTo>
                  <a:cubicBezTo>
                    <a:pt x="28122" y="5794"/>
                    <a:pt x="28200" y="5538"/>
                    <a:pt x="28377" y="5342"/>
                  </a:cubicBezTo>
                  <a:cubicBezTo>
                    <a:pt x="28436" y="5283"/>
                    <a:pt x="28082" y="4655"/>
                    <a:pt x="28102" y="4557"/>
                  </a:cubicBezTo>
                  <a:lnTo>
                    <a:pt x="27964" y="4242"/>
                  </a:lnTo>
                  <a:lnTo>
                    <a:pt x="24331" y="4890"/>
                  </a:lnTo>
                  <a:lnTo>
                    <a:pt x="24312" y="6108"/>
                  </a:lnTo>
                  <a:cubicBezTo>
                    <a:pt x="24567" y="6265"/>
                    <a:pt x="24705" y="6540"/>
                    <a:pt x="24685" y="6834"/>
                  </a:cubicBezTo>
                  <a:cubicBezTo>
                    <a:pt x="24685" y="7149"/>
                    <a:pt x="24489" y="7424"/>
                    <a:pt x="24194" y="7541"/>
                  </a:cubicBezTo>
                  <a:cubicBezTo>
                    <a:pt x="23703" y="7738"/>
                    <a:pt x="23173" y="7443"/>
                    <a:pt x="23094" y="6933"/>
                  </a:cubicBezTo>
                  <a:cubicBezTo>
                    <a:pt x="23035" y="6638"/>
                    <a:pt x="23153" y="6344"/>
                    <a:pt x="23389" y="6147"/>
                  </a:cubicBezTo>
                  <a:lnTo>
                    <a:pt x="23173" y="5087"/>
                  </a:lnTo>
                  <a:lnTo>
                    <a:pt x="19343" y="5754"/>
                  </a:lnTo>
                  <a:lnTo>
                    <a:pt x="19285" y="7031"/>
                  </a:lnTo>
                  <a:cubicBezTo>
                    <a:pt x="19501" y="7188"/>
                    <a:pt x="19638" y="7443"/>
                    <a:pt x="19618" y="7738"/>
                  </a:cubicBezTo>
                  <a:cubicBezTo>
                    <a:pt x="19599" y="8032"/>
                    <a:pt x="19402" y="8307"/>
                    <a:pt x="19127" y="8425"/>
                  </a:cubicBezTo>
                  <a:cubicBezTo>
                    <a:pt x="18636" y="8622"/>
                    <a:pt x="18106" y="8327"/>
                    <a:pt x="18028" y="7816"/>
                  </a:cubicBezTo>
                  <a:cubicBezTo>
                    <a:pt x="17969" y="7541"/>
                    <a:pt x="18067" y="7247"/>
                    <a:pt x="18283" y="7070"/>
                  </a:cubicBezTo>
                  <a:lnTo>
                    <a:pt x="18519" y="5912"/>
                  </a:lnTo>
                  <a:lnTo>
                    <a:pt x="14081" y="6677"/>
                  </a:lnTo>
                  <a:lnTo>
                    <a:pt x="14179" y="7895"/>
                  </a:lnTo>
                  <a:cubicBezTo>
                    <a:pt x="14414" y="8052"/>
                    <a:pt x="14571" y="8327"/>
                    <a:pt x="14552" y="8602"/>
                  </a:cubicBezTo>
                  <a:cubicBezTo>
                    <a:pt x="14532" y="8916"/>
                    <a:pt x="14336" y="9191"/>
                    <a:pt x="14061" y="9309"/>
                  </a:cubicBezTo>
                  <a:cubicBezTo>
                    <a:pt x="13570" y="9505"/>
                    <a:pt x="13040" y="9211"/>
                    <a:pt x="12942" y="8720"/>
                  </a:cubicBezTo>
                  <a:cubicBezTo>
                    <a:pt x="12902" y="8484"/>
                    <a:pt x="12981" y="8229"/>
                    <a:pt x="13138" y="8052"/>
                  </a:cubicBezTo>
                  <a:lnTo>
                    <a:pt x="12745" y="6913"/>
                  </a:lnTo>
                  <a:lnTo>
                    <a:pt x="9289" y="7522"/>
                  </a:lnTo>
                  <a:lnTo>
                    <a:pt x="9053" y="8759"/>
                  </a:lnTo>
                  <a:cubicBezTo>
                    <a:pt x="9309" y="8896"/>
                    <a:pt x="9485" y="9152"/>
                    <a:pt x="9485" y="9446"/>
                  </a:cubicBezTo>
                  <a:cubicBezTo>
                    <a:pt x="9485" y="9800"/>
                    <a:pt x="9250" y="10134"/>
                    <a:pt x="8916" y="10232"/>
                  </a:cubicBezTo>
                  <a:cubicBezTo>
                    <a:pt x="8444" y="10369"/>
                    <a:pt x="7973" y="10075"/>
                    <a:pt x="7875" y="9603"/>
                  </a:cubicBezTo>
                  <a:cubicBezTo>
                    <a:pt x="7836" y="9387"/>
                    <a:pt x="7895" y="9171"/>
                    <a:pt x="8012" y="8995"/>
                  </a:cubicBezTo>
                  <a:lnTo>
                    <a:pt x="7580" y="7816"/>
                  </a:lnTo>
                  <a:lnTo>
                    <a:pt x="3614" y="85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13"/>
            <p:cNvGrpSpPr/>
            <p:nvPr/>
          </p:nvGrpSpPr>
          <p:grpSpPr>
            <a:xfrm>
              <a:off x="4248982" y="4505313"/>
              <a:ext cx="2412866" cy="2437741"/>
              <a:chOff x="5447769" y="3827463"/>
              <a:chExt cx="2412866" cy="2437741"/>
            </a:xfrm>
          </p:grpSpPr>
          <p:sp>
            <p:nvSpPr>
              <p:cNvPr id="200" name="Google Shape;200;p13"/>
              <p:cNvSpPr/>
              <p:nvPr/>
            </p:nvSpPr>
            <p:spPr>
              <a:xfrm flipH="1">
                <a:off x="5449098" y="3854930"/>
                <a:ext cx="2410274" cy="2410274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 flipH="1">
                <a:off x="5447769" y="3853601"/>
                <a:ext cx="2412866" cy="2411603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 rot="-525254" flipH="1">
                <a:off x="6672201" y="3898361"/>
                <a:ext cx="977498" cy="59894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13"/>
          <p:cNvGrpSpPr/>
          <p:nvPr/>
        </p:nvGrpSpPr>
        <p:grpSpPr>
          <a:xfrm>
            <a:off x="304900" y="282375"/>
            <a:ext cx="8533706" cy="4574092"/>
            <a:chOff x="304900" y="282375"/>
            <a:chExt cx="8533706" cy="4574092"/>
          </a:xfrm>
        </p:grpSpPr>
        <p:sp>
          <p:nvSpPr>
            <p:cNvPr id="204" name="Google Shape;204;p13"/>
            <p:cNvSpPr/>
            <p:nvPr/>
          </p:nvSpPr>
          <p:spPr>
            <a:xfrm>
              <a:off x="304900" y="282375"/>
              <a:ext cx="8533706" cy="4574092"/>
            </a:xfrm>
            <a:custGeom>
              <a:avLst/>
              <a:gdLst/>
              <a:ahLst/>
              <a:cxnLst/>
              <a:rect l="l" t="t" r="r" b="b"/>
              <a:pathLst>
                <a:path w="52428" h="28080" extrusionOk="0">
                  <a:moveTo>
                    <a:pt x="52373" y="0"/>
                  </a:moveTo>
                  <a:lnTo>
                    <a:pt x="51419" y="0"/>
                  </a:lnTo>
                  <a:lnTo>
                    <a:pt x="51358" y="100"/>
                  </a:lnTo>
                  <a:lnTo>
                    <a:pt x="51288" y="470"/>
                  </a:lnTo>
                  <a:lnTo>
                    <a:pt x="51288" y="470"/>
                  </a:lnTo>
                  <a:lnTo>
                    <a:pt x="51288" y="470"/>
                  </a:lnTo>
                  <a:cubicBezTo>
                    <a:pt x="51342" y="539"/>
                    <a:pt x="51373" y="624"/>
                    <a:pt x="51373" y="708"/>
                  </a:cubicBezTo>
                  <a:cubicBezTo>
                    <a:pt x="51373" y="801"/>
                    <a:pt x="51335" y="893"/>
                    <a:pt x="51258" y="955"/>
                  </a:cubicBezTo>
                  <a:cubicBezTo>
                    <a:pt x="51188" y="1016"/>
                    <a:pt x="51088" y="1039"/>
                    <a:pt x="50996" y="1016"/>
                  </a:cubicBezTo>
                  <a:cubicBezTo>
                    <a:pt x="50881" y="993"/>
                    <a:pt x="50781" y="901"/>
                    <a:pt x="50757" y="778"/>
                  </a:cubicBezTo>
                  <a:cubicBezTo>
                    <a:pt x="50734" y="685"/>
                    <a:pt x="50757" y="585"/>
                    <a:pt x="50819" y="516"/>
                  </a:cubicBezTo>
                  <a:cubicBezTo>
                    <a:pt x="50881" y="439"/>
                    <a:pt x="50965" y="401"/>
                    <a:pt x="51065" y="401"/>
                  </a:cubicBezTo>
                  <a:cubicBezTo>
                    <a:pt x="51065" y="401"/>
                    <a:pt x="51073" y="401"/>
                    <a:pt x="51104" y="93"/>
                  </a:cubicBezTo>
                  <a:lnTo>
                    <a:pt x="51065" y="0"/>
                  </a:lnTo>
                  <a:lnTo>
                    <a:pt x="51065" y="0"/>
                  </a:lnTo>
                  <a:lnTo>
                    <a:pt x="49241" y="8"/>
                  </a:lnTo>
                  <a:lnTo>
                    <a:pt x="49218" y="454"/>
                  </a:lnTo>
                  <a:lnTo>
                    <a:pt x="49218" y="454"/>
                  </a:lnTo>
                  <a:lnTo>
                    <a:pt x="49218" y="454"/>
                  </a:lnTo>
                  <a:cubicBezTo>
                    <a:pt x="49326" y="531"/>
                    <a:pt x="49380" y="662"/>
                    <a:pt x="49349" y="785"/>
                  </a:cubicBezTo>
                  <a:cubicBezTo>
                    <a:pt x="49326" y="901"/>
                    <a:pt x="49234" y="993"/>
                    <a:pt x="49118" y="1016"/>
                  </a:cubicBezTo>
                  <a:cubicBezTo>
                    <a:pt x="49018" y="1039"/>
                    <a:pt x="48926" y="1016"/>
                    <a:pt x="48849" y="955"/>
                  </a:cubicBezTo>
                  <a:cubicBezTo>
                    <a:pt x="48780" y="901"/>
                    <a:pt x="48734" y="808"/>
                    <a:pt x="48734" y="716"/>
                  </a:cubicBezTo>
                  <a:cubicBezTo>
                    <a:pt x="48734" y="601"/>
                    <a:pt x="48795" y="493"/>
                    <a:pt x="48895" y="439"/>
                  </a:cubicBezTo>
                  <a:lnTo>
                    <a:pt x="48895" y="439"/>
                  </a:lnTo>
                  <a:lnTo>
                    <a:pt x="48880" y="8"/>
                  </a:lnTo>
                  <a:lnTo>
                    <a:pt x="48880" y="8"/>
                  </a:lnTo>
                  <a:lnTo>
                    <a:pt x="46887" y="8"/>
                  </a:lnTo>
                  <a:lnTo>
                    <a:pt x="46964" y="408"/>
                  </a:lnTo>
                  <a:lnTo>
                    <a:pt x="46964" y="416"/>
                  </a:lnTo>
                  <a:lnTo>
                    <a:pt x="46964" y="416"/>
                  </a:lnTo>
                  <a:cubicBezTo>
                    <a:pt x="47010" y="408"/>
                    <a:pt x="47048" y="408"/>
                    <a:pt x="47095" y="416"/>
                  </a:cubicBezTo>
                  <a:cubicBezTo>
                    <a:pt x="47210" y="439"/>
                    <a:pt x="47302" y="531"/>
                    <a:pt x="47333" y="647"/>
                  </a:cubicBezTo>
                  <a:cubicBezTo>
                    <a:pt x="47356" y="747"/>
                    <a:pt x="47333" y="855"/>
                    <a:pt x="47256" y="931"/>
                  </a:cubicBezTo>
                  <a:cubicBezTo>
                    <a:pt x="47187" y="1008"/>
                    <a:pt x="47087" y="1039"/>
                    <a:pt x="46987" y="1024"/>
                  </a:cubicBezTo>
                  <a:cubicBezTo>
                    <a:pt x="46856" y="1008"/>
                    <a:pt x="46748" y="908"/>
                    <a:pt x="46725" y="778"/>
                  </a:cubicBezTo>
                  <a:cubicBezTo>
                    <a:pt x="46710" y="724"/>
                    <a:pt x="46717" y="670"/>
                    <a:pt x="46733" y="616"/>
                  </a:cubicBezTo>
                  <a:lnTo>
                    <a:pt x="46733" y="616"/>
                  </a:lnTo>
                  <a:lnTo>
                    <a:pt x="46687" y="224"/>
                  </a:lnTo>
                  <a:lnTo>
                    <a:pt x="46687" y="224"/>
                  </a:lnTo>
                  <a:lnTo>
                    <a:pt x="46541" y="8"/>
                  </a:lnTo>
                  <a:lnTo>
                    <a:pt x="46541" y="8"/>
                  </a:lnTo>
                  <a:lnTo>
                    <a:pt x="45271" y="16"/>
                  </a:lnTo>
                  <a:lnTo>
                    <a:pt x="45225" y="493"/>
                  </a:lnTo>
                  <a:lnTo>
                    <a:pt x="45225" y="493"/>
                  </a:lnTo>
                  <a:lnTo>
                    <a:pt x="45225" y="493"/>
                  </a:lnTo>
                  <a:cubicBezTo>
                    <a:pt x="45309" y="570"/>
                    <a:pt x="45340" y="685"/>
                    <a:pt x="45317" y="793"/>
                  </a:cubicBezTo>
                  <a:cubicBezTo>
                    <a:pt x="45294" y="908"/>
                    <a:pt x="45202" y="1001"/>
                    <a:pt x="45078" y="1024"/>
                  </a:cubicBezTo>
                  <a:cubicBezTo>
                    <a:pt x="44986" y="1047"/>
                    <a:pt x="44894" y="1024"/>
                    <a:pt x="44817" y="962"/>
                  </a:cubicBezTo>
                  <a:cubicBezTo>
                    <a:pt x="44748" y="908"/>
                    <a:pt x="44701" y="816"/>
                    <a:pt x="44701" y="724"/>
                  </a:cubicBezTo>
                  <a:cubicBezTo>
                    <a:pt x="44701" y="631"/>
                    <a:pt x="44740" y="547"/>
                    <a:pt x="44809" y="485"/>
                  </a:cubicBezTo>
                  <a:lnTo>
                    <a:pt x="44809" y="485"/>
                  </a:lnTo>
                  <a:lnTo>
                    <a:pt x="44824" y="16"/>
                  </a:lnTo>
                  <a:lnTo>
                    <a:pt x="44824" y="16"/>
                  </a:lnTo>
                  <a:lnTo>
                    <a:pt x="43085" y="16"/>
                  </a:lnTo>
                  <a:lnTo>
                    <a:pt x="43101" y="170"/>
                  </a:lnTo>
                  <a:lnTo>
                    <a:pt x="43101" y="170"/>
                  </a:lnTo>
                  <a:lnTo>
                    <a:pt x="43101" y="170"/>
                  </a:lnTo>
                  <a:cubicBezTo>
                    <a:pt x="43147" y="247"/>
                    <a:pt x="43185" y="324"/>
                    <a:pt x="43201" y="416"/>
                  </a:cubicBezTo>
                  <a:cubicBezTo>
                    <a:pt x="43216" y="462"/>
                    <a:pt x="43232" y="508"/>
                    <a:pt x="43255" y="554"/>
                  </a:cubicBezTo>
                  <a:cubicBezTo>
                    <a:pt x="43301" y="616"/>
                    <a:pt x="43316" y="693"/>
                    <a:pt x="43309" y="770"/>
                  </a:cubicBezTo>
                  <a:cubicBezTo>
                    <a:pt x="43285" y="908"/>
                    <a:pt x="43178" y="1016"/>
                    <a:pt x="43032" y="1039"/>
                  </a:cubicBezTo>
                  <a:cubicBezTo>
                    <a:pt x="42947" y="1047"/>
                    <a:pt x="42855" y="1016"/>
                    <a:pt x="42793" y="962"/>
                  </a:cubicBezTo>
                  <a:cubicBezTo>
                    <a:pt x="42724" y="901"/>
                    <a:pt x="42685" y="816"/>
                    <a:pt x="42685" y="724"/>
                  </a:cubicBezTo>
                  <a:cubicBezTo>
                    <a:pt x="42685" y="624"/>
                    <a:pt x="42731" y="531"/>
                    <a:pt x="42808" y="477"/>
                  </a:cubicBezTo>
                  <a:cubicBezTo>
                    <a:pt x="42824" y="462"/>
                    <a:pt x="42816" y="408"/>
                    <a:pt x="42793" y="316"/>
                  </a:cubicBezTo>
                  <a:cubicBezTo>
                    <a:pt x="42770" y="262"/>
                    <a:pt x="42762" y="208"/>
                    <a:pt x="42762" y="147"/>
                  </a:cubicBezTo>
                  <a:lnTo>
                    <a:pt x="42762" y="147"/>
                  </a:lnTo>
                  <a:lnTo>
                    <a:pt x="42731" y="23"/>
                  </a:lnTo>
                  <a:lnTo>
                    <a:pt x="42731" y="16"/>
                  </a:lnTo>
                  <a:lnTo>
                    <a:pt x="41277" y="16"/>
                  </a:lnTo>
                  <a:lnTo>
                    <a:pt x="41192" y="493"/>
                  </a:lnTo>
                  <a:lnTo>
                    <a:pt x="41185" y="501"/>
                  </a:lnTo>
                  <a:lnTo>
                    <a:pt x="41192" y="501"/>
                  </a:lnTo>
                  <a:cubicBezTo>
                    <a:pt x="41269" y="577"/>
                    <a:pt x="41308" y="685"/>
                    <a:pt x="41285" y="793"/>
                  </a:cubicBezTo>
                  <a:cubicBezTo>
                    <a:pt x="41262" y="916"/>
                    <a:pt x="41169" y="1008"/>
                    <a:pt x="41046" y="1031"/>
                  </a:cubicBezTo>
                  <a:cubicBezTo>
                    <a:pt x="40954" y="1055"/>
                    <a:pt x="40862" y="1031"/>
                    <a:pt x="40785" y="970"/>
                  </a:cubicBezTo>
                  <a:cubicBezTo>
                    <a:pt x="40708" y="916"/>
                    <a:pt x="40669" y="824"/>
                    <a:pt x="40669" y="731"/>
                  </a:cubicBezTo>
                  <a:cubicBezTo>
                    <a:pt x="40669" y="616"/>
                    <a:pt x="40731" y="508"/>
                    <a:pt x="40838" y="454"/>
                  </a:cubicBezTo>
                  <a:lnTo>
                    <a:pt x="40838" y="454"/>
                  </a:lnTo>
                  <a:lnTo>
                    <a:pt x="40823" y="23"/>
                  </a:lnTo>
                  <a:lnTo>
                    <a:pt x="40823" y="23"/>
                  </a:lnTo>
                  <a:lnTo>
                    <a:pt x="39292" y="23"/>
                  </a:lnTo>
                  <a:lnTo>
                    <a:pt x="39184" y="508"/>
                  </a:lnTo>
                  <a:lnTo>
                    <a:pt x="39184" y="508"/>
                  </a:lnTo>
                  <a:lnTo>
                    <a:pt x="39184" y="516"/>
                  </a:lnTo>
                  <a:cubicBezTo>
                    <a:pt x="39261" y="593"/>
                    <a:pt x="39292" y="701"/>
                    <a:pt x="39269" y="801"/>
                  </a:cubicBezTo>
                  <a:cubicBezTo>
                    <a:pt x="39238" y="924"/>
                    <a:pt x="39146" y="1008"/>
                    <a:pt x="39030" y="1039"/>
                  </a:cubicBezTo>
                  <a:cubicBezTo>
                    <a:pt x="38938" y="1062"/>
                    <a:pt x="38845" y="1039"/>
                    <a:pt x="38768" y="978"/>
                  </a:cubicBezTo>
                  <a:cubicBezTo>
                    <a:pt x="38691" y="916"/>
                    <a:pt x="38653" y="831"/>
                    <a:pt x="38653" y="731"/>
                  </a:cubicBezTo>
                  <a:cubicBezTo>
                    <a:pt x="38653" y="624"/>
                    <a:pt x="38707" y="524"/>
                    <a:pt x="38807" y="462"/>
                  </a:cubicBezTo>
                  <a:lnTo>
                    <a:pt x="38807" y="462"/>
                  </a:lnTo>
                  <a:lnTo>
                    <a:pt x="38976" y="31"/>
                  </a:lnTo>
                  <a:lnTo>
                    <a:pt x="38976" y="23"/>
                  </a:lnTo>
                  <a:lnTo>
                    <a:pt x="38253" y="23"/>
                  </a:lnTo>
                  <a:lnTo>
                    <a:pt x="38253" y="23"/>
                  </a:lnTo>
                  <a:lnTo>
                    <a:pt x="37329" y="23"/>
                  </a:lnTo>
                  <a:lnTo>
                    <a:pt x="37329" y="23"/>
                  </a:lnTo>
                  <a:lnTo>
                    <a:pt x="37199" y="23"/>
                  </a:lnTo>
                  <a:lnTo>
                    <a:pt x="37152" y="501"/>
                  </a:lnTo>
                  <a:lnTo>
                    <a:pt x="37152" y="508"/>
                  </a:lnTo>
                  <a:lnTo>
                    <a:pt x="37160" y="508"/>
                  </a:lnTo>
                  <a:cubicBezTo>
                    <a:pt x="37237" y="585"/>
                    <a:pt x="37276" y="693"/>
                    <a:pt x="37253" y="801"/>
                  </a:cubicBezTo>
                  <a:cubicBezTo>
                    <a:pt x="37229" y="916"/>
                    <a:pt x="37137" y="1008"/>
                    <a:pt x="37022" y="1039"/>
                  </a:cubicBezTo>
                  <a:cubicBezTo>
                    <a:pt x="36991" y="1047"/>
                    <a:pt x="36952" y="1047"/>
                    <a:pt x="36922" y="1039"/>
                  </a:cubicBezTo>
                  <a:cubicBezTo>
                    <a:pt x="36806" y="1008"/>
                    <a:pt x="36714" y="916"/>
                    <a:pt x="36691" y="801"/>
                  </a:cubicBezTo>
                  <a:cubicBezTo>
                    <a:pt x="36675" y="708"/>
                    <a:pt x="36691" y="608"/>
                    <a:pt x="36752" y="539"/>
                  </a:cubicBezTo>
                  <a:cubicBezTo>
                    <a:pt x="36806" y="462"/>
                    <a:pt x="36891" y="424"/>
                    <a:pt x="36983" y="424"/>
                  </a:cubicBezTo>
                  <a:cubicBezTo>
                    <a:pt x="36991" y="424"/>
                    <a:pt x="36999" y="424"/>
                    <a:pt x="37029" y="116"/>
                  </a:cubicBezTo>
                  <a:lnTo>
                    <a:pt x="36991" y="23"/>
                  </a:lnTo>
                  <a:lnTo>
                    <a:pt x="36991" y="23"/>
                  </a:lnTo>
                  <a:lnTo>
                    <a:pt x="35221" y="23"/>
                  </a:lnTo>
                  <a:lnTo>
                    <a:pt x="35213" y="247"/>
                  </a:lnTo>
                  <a:lnTo>
                    <a:pt x="35121" y="493"/>
                  </a:lnTo>
                  <a:lnTo>
                    <a:pt x="35121" y="493"/>
                  </a:lnTo>
                  <a:lnTo>
                    <a:pt x="35121" y="493"/>
                  </a:lnTo>
                  <a:cubicBezTo>
                    <a:pt x="35213" y="562"/>
                    <a:pt x="35259" y="678"/>
                    <a:pt x="35236" y="785"/>
                  </a:cubicBezTo>
                  <a:cubicBezTo>
                    <a:pt x="35221" y="916"/>
                    <a:pt x="35129" y="1016"/>
                    <a:pt x="35006" y="1047"/>
                  </a:cubicBezTo>
                  <a:cubicBezTo>
                    <a:pt x="34944" y="1039"/>
                    <a:pt x="34890" y="1016"/>
                    <a:pt x="34852" y="978"/>
                  </a:cubicBezTo>
                  <a:cubicBezTo>
                    <a:pt x="34775" y="916"/>
                    <a:pt x="34736" y="831"/>
                    <a:pt x="34736" y="739"/>
                  </a:cubicBezTo>
                  <a:cubicBezTo>
                    <a:pt x="34736" y="624"/>
                    <a:pt x="34798" y="516"/>
                    <a:pt x="34890" y="462"/>
                  </a:cubicBezTo>
                  <a:lnTo>
                    <a:pt x="34890" y="462"/>
                  </a:lnTo>
                  <a:lnTo>
                    <a:pt x="34882" y="31"/>
                  </a:lnTo>
                  <a:lnTo>
                    <a:pt x="34882" y="23"/>
                  </a:lnTo>
                  <a:lnTo>
                    <a:pt x="32951" y="31"/>
                  </a:lnTo>
                  <a:lnTo>
                    <a:pt x="33020" y="431"/>
                  </a:lnTo>
                  <a:lnTo>
                    <a:pt x="33020" y="431"/>
                  </a:lnTo>
                  <a:lnTo>
                    <a:pt x="33028" y="431"/>
                  </a:lnTo>
                  <a:cubicBezTo>
                    <a:pt x="33043" y="431"/>
                    <a:pt x="33066" y="431"/>
                    <a:pt x="33089" y="431"/>
                  </a:cubicBezTo>
                  <a:lnTo>
                    <a:pt x="33097" y="493"/>
                  </a:lnTo>
                  <a:lnTo>
                    <a:pt x="33097" y="493"/>
                  </a:lnTo>
                  <a:lnTo>
                    <a:pt x="33097" y="493"/>
                  </a:lnTo>
                  <a:cubicBezTo>
                    <a:pt x="33197" y="570"/>
                    <a:pt x="33243" y="693"/>
                    <a:pt x="33220" y="816"/>
                  </a:cubicBezTo>
                  <a:cubicBezTo>
                    <a:pt x="33197" y="924"/>
                    <a:pt x="33120" y="1008"/>
                    <a:pt x="33013" y="1039"/>
                  </a:cubicBezTo>
                  <a:cubicBezTo>
                    <a:pt x="32897" y="1008"/>
                    <a:pt x="32812" y="916"/>
                    <a:pt x="32789" y="801"/>
                  </a:cubicBezTo>
                  <a:cubicBezTo>
                    <a:pt x="32782" y="747"/>
                    <a:pt x="32789" y="685"/>
                    <a:pt x="32805" y="639"/>
                  </a:cubicBezTo>
                  <a:lnTo>
                    <a:pt x="32805" y="639"/>
                  </a:lnTo>
                  <a:lnTo>
                    <a:pt x="32759" y="239"/>
                  </a:lnTo>
                  <a:lnTo>
                    <a:pt x="32759" y="239"/>
                  </a:lnTo>
                  <a:lnTo>
                    <a:pt x="32612" y="31"/>
                  </a:lnTo>
                  <a:lnTo>
                    <a:pt x="32612" y="31"/>
                  </a:lnTo>
                  <a:lnTo>
                    <a:pt x="31389" y="31"/>
                  </a:lnTo>
                  <a:lnTo>
                    <a:pt x="31343" y="516"/>
                  </a:lnTo>
                  <a:lnTo>
                    <a:pt x="31343" y="516"/>
                  </a:lnTo>
                  <a:lnTo>
                    <a:pt x="31343" y="516"/>
                  </a:lnTo>
                  <a:cubicBezTo>
                    <a:pt x="31427" y="593"/>
                    <a:pt x="31458" y="701"/>
                    <a:pt x="31435" y="808"/>
                  </a:cubicBezTo>
                  <a:cubicBezTo>
                    <a:pt x="31412" y="931"/>
                    <a:pt x="31320" y="1024"/>
                    <a:pt x="31204" y="1047"/>
                  </a:cubicBezTo>
                  <a:cubicBezTo>
                    <a:pt x="31112" y="1070"/>
                    <a:pt x="31019" y="1047"/>
                    <a:pt x="30950" y="985"/>
                  </a:cubicBezTo>
                  <a:cubicBezTo>
                    <a:pt x="30881" y="924"/>
                    <a:pt x="30835" y="839"/>
                    <a:pt x="30835" y="747"/>
                  </a:cubicBezTo>
                  <a:cubicBezTo>
                    <a:pt x="30835" y="654"/>
                    <a:pt x="30873" y="570"/>
                    <a:pt x="30943" y="508"/>
                  </a:cubicBezTo>
                  <a:lnTo>
                    <a:pt x="30943" y="508"/>
                  </a:lnTo>
                  <a:lnTo>
                    <a:pt x="30950" y="39"/>
                  </a:lnTo>
                  <a:lnTo>
                    <a:pt x="30950" y="31"/>
                  </a:lnTo>
                  <a:lnTo>
                    <a:pt x="29273" y="39"/>
                  </a:lnTo>
                  <a:lnTo>
                    <a:pt x="29288" y="193"/>
                  </a:lnTo>
                  <a:lnTo>
                    <a:pt x="29288" y="193"/>
                  </a:lnTo>
                  <a:lnTo>
                    <a:pt x="29288" y="193"/>
                  </a:lnTo>
                  <a:cubicBezTo>
                    <a:pt x="29334" y="270"/>
                    <a:pt x="29373" y="347"/>
                    <a:pt x="29388" y="431"/>
                  </a:cubicBezTo>
                  <a:cubicBezTo>
                    <a:pt x="29404" y="477"/>
                    <a:pt x="29419" y="524"/>
                    <a:pt x="29442" y="570"/>
                  </a:cubicBezTo>
                  <a:cubicBezTo>
                    <a:pt x="29480" y="639"/>
                    <a:pt x="29496" y="716"/>
                    <a:pt x="29488" y="793"/>
                  </a:cubicBezTo>
                  <a:cubicBezTo>
                    <a:pt x="29473" y="924"/>
                    <a:pt x="29365" y="1039"/>
                    <a:pt x="29227" y="1055"/>
                  </a:cubicBezTo>
                  <a:cubicBezTo>
                    <a:pt x="29142" y="1070"/>
                    <a:pt x="29057" y="1039"/>
                    <a:pt x="28988" y="978"/>
                  </a:cubicBezTo>
                  <a:cubicBezTo>
                    <a:pt x="28926" y="924"/>
                    <a:pt x="28888" y="839"/>
                    <a:pt x="28888" y="747"/>
                  </a:cubicBezTo>
                  <a:cubicBezTo>
                    <a:pt x="28888" y="647"/>
                    <a:pt x="28934" y="554"/>
                    <a:pt x="29011" y="493"/>
                  </a:cubicBezTo>
                  <a:cubicBezTo>
                    <a:pt x="29026" y="485"/>
                    <a:pt x="29011" y="431"/>
                    <a:pt x="28988" y="331"/>
                  </a:cubicBezTo>
                  <a:cubicBezTo>
                    <a:pt x="28973" y="285"/>
                    <a:pt x="28965" y="224"/>
                    <a:pt x="28965" y="170"/>
                  </a:cubicBezTo>
                  <a:lnTo>
                    <a:pt x="28965" y="170"/>
                  </a:lnTo>
                  <a:lnTo>
                    <a:pt x="28934" y="39"/>
                  </a:lnTo>
                  <a:lnTo>
                    <a:pt x="28934" y="39"/>
                  </a:lnTo>
                  <a:lnTo>
                    <a:pt x="27526" y="39"/>
                  </a:lnTo>
                  <a:lnTo>
                    <a:pt x="27441" y="516"/>
                  </a:lnTo>
                  <a:lnTo>
                    <a:pt x="27441" y="516"/>
                  </a:lnTo>
                  <a:lnTo>
                    <a:pt x="27441" y="524"/>
                  </a:lnTo>
                  <a:cubicBezTo>
                    <a:pt x="27526" y="593"/>
                    <a:pt x="27557" y="708"/>
                    <a:pt x="27534" y="816"/>
                  </a:cubicBezTo>
                  <a:cubicBezTo>
                    <a:pt x="27511" y="931"/>
                    <a:pt x="27426" y="1031"/>
                    <a:pt x="27310" y="1055"/>
                  </a:cubicBezTo>
                  <a:cubicBezTo>
                    <a:pt x="27218" y="1078"/>
                    <a:pt x="27126" y="1055"/>
                    <a:pt x="27049" y="993"/>
                  </a:cubicBezTo>
                  <a:cubicBezTo>
                    <a:pt x="26980" y="931"/>
                    <a:pt x="26941" y="847"/>
                    <a:pt x="26941" y="754"/>
                  </a:cubicBezTo>
                  <a:cubicBezTo>
                    <a:pt x="26941" y="639"/>
                    <a:pt x="27003" y="531"/>
                    <a:pt x="27103" y="477"/>
                  </a:cubicBezTo>
                  <a:lnTo>
                    <a:pt x="27103" y="470"/>
                  </a:lnTo>
                  <a:lnTo>
                    <a:pt x="27087" y="47"/>
                  </a:lnTo>
                  <a:lnTo>
                    <a:pt x="27087" y="39"/>
                  </a:lnTo>
                  <a:lnTo>
                    <a:pt x="25610" y="47"/>
                  </a:lnTo>
                  <a:lnTo>
                    <a:pt x="25502" y="531"/>
                  </a:lnTo>
                  <a:lnTo>
                    <a:pt x="25502" y="531"/>
                  </a:lnTo>
                  <a:lnTo>
                    <a:pt x="25502" y="531"/>
                  </a:lnTo>
                  <a:cubicBezTo>
                    <a:pt x="25579" y="608"/>
                    <a:pt x="25610" y="724"/>
                    <a:pt x="25587" y="824"/>
                  </a:cubicBezTo>
                  <a:cubicBezTo>
                    <a:pt x="25564" y="939"/>
                    <a:pt x="25471" y="1031"/>
                    <a:pt x="25356" y="1062"/>
                  </a:cubicBezTo>
                  <a:cubicBezTo>
                    <a:pt x="25271" y="1078"/>
                    <a:pt x="25171" y="1055"/>
                    <a:pt x="25102" y="1001"/>
                  </a:cubicBezTo>
                  <a:cubicBezTo>
                    <a:pt x="25033" y="939"/>
                    <a:pt x="24994" y="847"/>
                    <a:pt x="24994" y="754"/>
                  </a:cubicBezTo>
                  <a:cubicBezTo>
                    <a:pt x="24994" y="647"/>
                    <a:pt x="25048" y="547"/>
                    <a:pt x="25140" y="485"/>
                  </a:cubicBezTo>
                  <a:lnTo>
                    <a:pt x="25140" y="485"/>
                  </a:lnTo>
                  <a:lnTo>
                    <a:pt x="25302" y="47"/>
                  </a:lnTo>
                  <a:lnTo>
                    <a:pt x="25302" y="47"/>
                  </a:lnTo>
                  <a:lnTo>
                    <a:pt x="23586" y="47"/>
                  </a:lnTo>
                  <a:lnTo>
                    <a:pt x="23548" y="524"/>
                  </a:lnTo>
                  <a:lnTo>
                    <a:pt x="23548" y="524"/>
                  </a:lnTo>
                  <a:lnTo>
                    <a:pt x="23548" y="531"/>
                  </a:lnTo>
                  <a:cubicBezTo>
                    <a:pt x="23624" y="608"/>
                    <a:pt x="23663" y="716"/>
                    <a:pt x="23640" y="824"/>
                  </a:cubicBezTo>
                  <a:cubicBezTo>
                    <a:pt x="23617" y="939"/>
                    <a:pt x="23524" y="1039"/>
                    <a:pt x="23409" y="1062"/>
                  </a:cubicBezTo>
                  <a:cubicBezTo>
                    <a:pt x="23317" y="1085"/>
                    <a:pt x="23224" y="1062"/>
                    <a:pt x="23155" y="1001"/>
                  </a:cubicBezTo>
                  <a:cubicBezTo>
                    <a:pt x="23086" y="939"/>
                    <a:pt x="23040" y="855"/>
                    <a:pt x="23040" y="762"/>
                  </a:cubicBezTo>
                  <a:cubicBezTo>
                    <a:pt x="23040" y="670"/>
                    <a:pt x="23078" y="577"/>
                    <a:pt x="23147" y="516"/>
                  </a:cubicBezTo>
                  <a:lnTo>
                    <a:pt x="23155" y="516"/>
                  </a:lnTo>
                  <a:lnTo>
                    <a:pt x="23078" y="54"/>
                  </a:lnTo>
                  <a:lnTo>
                    <a:pt x="23078" y="47"/>
                  </a:lnTo>
                  <a:lnTo>
                    <a:pt x="21747" y="54"/>
                  </a:lnTo>
                  <a:lnTo>
                    <a:pt x="21578" y="516"/>
                  </a:lnTo>
                  <a:lnTo>
                    <a:pt x="21578" y="516"/>
                  </a:lnTo>
                  <a:lnTo>
                    <a:pt x="21578" y="516"/>
                  </a:lnTo>
                  <a:cubicBezTo>
                    <a:pt x="21670" y="585"/>
                    <a:pt x="21708" y="701"/>
                    <a:pt x="21693" y="808"/>
                  </a:cubicBezTo>
                  <a:cubicBezTo>
                    <a:pt x="21670" y="947"/>
                    <a:pt x="21570" y="1055"/>
                    <a:pt x="21431" y="1070"/>
                  </a:cubicBezTo>
                  <a:cubicBezTo>
                    <a:pt x="21347" y="1085"/>
                    <a:pt x="21262" y="1055"/>
                    <a:pt x="21193" y="993"/>
                  </a:cubicBezTo>
                  <a:cubicBezTo>
                    <a:pt x="21131" y="939"/>
                    <a:pt x="21093" y="855"/>
                    <a:pt x="21093" y="762"/>
                  </a:cubicBezTo>
                  <a:cubicBezTo>
                    <a:pt x="21093" y="678"/>
                    <a:pt x="21124" y="601"/>
                    <a:pt x="21177" y="539"/>
                  </a:cubicBezTo>
                  <a:lnTo>
                    <a:pt x="21185" y="539"/>
                  </a:lnTo>
                  <a:lnTo>
                    <a:pt x="21093" y="54"/>
                  </a:lnTo>
                  <a:lnTo>
                    <a:pt x="21093" y="54"/>
                  </a:lnTo>
                  <a:lnTo>
                    <a:pt x="19561" y="54"/>
                  </a:lnTo>
                  <a:lnTo>
                    <a:pt x="19623" y="508"/>
                  </a:lnTo>
                  <a:lnTo>
                    <a:pt x="19623" y="516"/>
                  </a:lnTo>
                  <a:lnTo>
                    <a:pt x="19623" y="516"/>
                  </a:lnTo>
                  <a:cubicBezTo>
                    <a:pt x="19723" y="593"/>
                    <a:pt x="19769" y="716"/>
                    <a:pt x="19738" y="831"/>
                  </a:cubicBezTo>
                  <a:cubicBezTo>
                    <a:pt x="19715" y="955"/>
                    <a:pt x="19623" y="1047"/>
                    <a:pt x="19508" y="1070"/>
                  </a:cubicBezTo>
                  <a:cubicBezTo>
                    <a:pt x="19492" y="1078"/>
                    <a:pt x="19469" y="1078"/>
                    <a:pt x="19454" y="1078"/>
                  </a:cubicBezTo>
                  <a:cubicBezTo>
                    <a:pt x="19438" y="1078"/>
                    <a:pt x="19415" y="1078"/>
                    <a:pt x="19400" y="1070"/>
                  </a:cubicBezTo>
                  <a:cubicBezTo>
                    <a:pt x="19277" y="1047"/>
                    <a:pt x="19184" y="955"/>
                    <a:pt x="19161" y="831"/>
                  </a:cubicBezTo>
                  <a:cubicBezTo>
                    <a:pt x="19138" y="739"/>
                    <a:pt x="19161" y="647"/>
                    <a:pt x="19223" y="570"/>
                  </a:cubicBezTo>
                  <a:cubicBezTo>
                    <a:pt x="19284" y="501"/>
                    <a:pt x="19369" y="454"/>
                    <a:pt x="19461" y="454"/>
                  </a:cubicBezTo>
                  <a:cubicBezTo>
                    <a:pt x="19469" y="454"/>
                    <a:pt x="19477" y="454"/>
                    <a:pt x="19508" y="147"/>
                  </a:cubicBezTo>
                  <a:lnTo>
                    <a:pt x="19469" y="62"/>
                  </a:lnTo>
                  <a:lnTo>
                    <a:pt x="19469" y="54"/>
                  </a:lnTo>
                  <a:lnTo>
                    <a:pt x="19000" y="54"/>
                  </a:lnTo>
                  <a:lnTo>
                    <a:pt x="19000" y="54"/>
                  </a:lnTo>
                  <a:lnTo>
                    <a:pt x="18176" y="62"/>
                  </a:lnTo>
                  <a:lnTo>
                    <a:pt x="18176" y="62"/>
                  </a:lnTo>
                  <a:lnTo>
                    <a:pt x="17638" y="62"/>
                  </a:lnTo>
                  <a:lnTo>
                    <a:pt x="17622" y="508"/>
                  </a:lnTo>
                  <a:lnTo>
                    <a:pt x="17622" y="508"/>
                  </a:lnTo>
                  <a:lnTo>
                    <a:pt x="17622" y="508"/>
                  </a:lnTo>
                  <a:cubicBezTo>
                    <a:pt x="17730" y="585"/>
                    <a:pt x="17784" y="716"/>
                    <a:pt x="17753" y="839"/>
                  </a:cubicBezTo>
                  <a:cubicBezTo>
                    <a:pt x="17730" y="955"/>
                    <a:pt x="17638" y="1047"/>
                    <a:pt x="17515" y="1078"/>
                  </a:cubicBezTo>
                  <a:cubicBezTo>
                    <a:pt x="17422" y="1093"/>
                    <a:pt x="17330" y="1070"/>
                    <a:pt x="17253" y="1016"/>
                  </a:cubicBezTo>
                  <a:cubicBezTo>
                    <a:pt x="17176" y="955"/>
                    <a:pt x="17138" y="862"/>
                    <a:pt x="17138" y="770"/>
                  </a:cubicBezTo>
                  <a:cubicBezTo>
                    <a:pt x="17138" y="654"/>
                    <a:pt x="17199" y="554"/>
                    <a:pt x="17299" y="493"/>
                  </a:cubicBezTo>
                  <a:lnTo>
                    <a:pt x="17299" y="493"/>
                  </a:lnTo>
                  <a:lnTo>
                    <a:pt x="17284" y="62"/>
                  </a:lnTo>
                  <a:lnTo>
                    <a:pt x="17284" y="62"/>
                  </a:lnTo>
                  <a:lnTo>
                    <a:pt x="15283" y="62"/>
                  </a:lnTo>
                  <a:lnTo>
                    <a:pt x="15360" y="462"/>
                  </a:lnTo>
                  <a:lnTo>
                    <a:pt x="15368" y="470"/>
                  </a:lnTo>
                  <a:lnTo>
                    <a:pt x="15368" y="470"/>
                  </a:lnTo>
                  <a:cubicBezTo>
                    <a:pt x="15414" y="462"/>
                    <a:pt x="15452" y="462"/>
                    <a:pt x="15498" y="470"/>
                  </a:cubicBezTo>
                  <a:cubicBezTo>
                    <a:pt x="15614" y="493"/>
                    <a:pt x="15706" y="585"/>
                    <a:pt x="15737" y="701"/>
                  </a:cubicBezTo>
                  <a:cubicBezTo>
                    <a:pt x="15760" y="801"/>
                    <a:pt x="15729" y="908"/>
                    <a:pt x="15660" y="985"/>
                  </a:cubicBezTo>
                  <a:cubicBezTo>
                    <a:pt x="15591" y="1062"/>
                    <a:pt x="15491" y="1101"/>
                    <a:pt x="15391" y="1085"/>
                  </a:cubicBezTo>
                  <a:cubicBezTo>
                    <a:pt x="15260" y="1062"/>
                    <a:pt x="15152" y="962"/>
                    <a:pt x="15129" y="831"/>
                  </a:cubicBezTo>
                  <a:cubicBezTo>
                    <a:pt x="15114" y="778"/>
                    <a:pt x="15121" y="724"/>
                    <a:pt x="15137" y="670"/>
                  </a:cubicBezTo>
                  <a:lnTo>
                    <a:pt x="15137" y="670"/>
                  </a:lnTo>
                  <a:lnTo>
                    <a:pt x="15091" y="277"/>
                  </a:lnTo>
                  <a:lnTo>
                    <a:pt x="15091" y="277"/>
                  </a:lnTo>
                  <a:lnTo>
                    <a:pt x="14944" y="70"/>
                  </a:lnTo>
                  <a:lnTo>
                    <a:pt x="14937" y="62"/>
                  </a:lnTo>
                  <a:lnTo>
                    <a:pt x="13675" y="70"/>
                  </a:lnTo>
                  <a:lnTo>
                    <a:pt x="13629" y="547"/>
                  </a:lnTo>
                  <a:lnTo>
                    <a:pt x="13629" y="547"/>
                  </a:lnTo>
                  <a:lnTo>
                    <a:pt x="13629" y="547"/>
                  </a:lnTo>
                  <a:cubicBezTo>
                    <a:pt x="13713" y="624"/>
                    <a:pt x="13744" y="739"/>
                    <a:pt x="13721" y="847"/>
                  </a:cubicBezTo>
                  <a:cubicBezTo>
                    <a:pt x="13698" y="962"/>
                    <a:pt x="13605" y="1055"/>
                    <a:pt x="13482" y="1085"/>
                  </a:cubicBezTo>
                  <a:cubicBezTo>
                    <a:pt x="13390" y="1101"/>
                    <a:pt x="13290" y="1078"/>
                    <a:pt x="13221" y="1024"/>
                  </a:cubicBezTo>
                  <a:cubicBezTo>
                    <a:pt x="13144" y="962"/>
                    <a:pt x="13105" y="870"/>
                    <a:pt x="13105" y="778"/>
                  </a:cubicBezTo>
                  <a:cubicBezTo>
                    <a:pt x="13105" y="685"/>
                    <a:pt x="13144" y="601"/>
                    <a:pt x="13213" y="539"/>
                  </a:cubicBezTo>
                  <a:lnTo>
                    <a:pt x="13213" y="539"/>
                  </a:lnTo>
                  <a:lnTo>
                    <a:pt x="13221" y="70"/>
                  </a:lnTo>
                  <a:lnTo>
                    <a:pt x="13221" y="70"/>
                  </a:lnTo>
                  <a:lnTo>
                    <a:pt x="11489" y="70"/>
                  </a:lnTo>
                  <a:lnTo>
                    <a:pt x="11505" y="224"/>
                  </a:lnTo>
                  <a:lnTo>
                    <a:pt x="11505" y="224"/>
                  </a:lnTo>
                  <a:lnTo>
                    <a:pt x="11505" y="224"/>
                  </a:lnTo>
                  <a:cubicBezTo>
                    <a:pt x="11551" y="300"/>
                    <a:pt x="11582" y="385"/>
                    <a:pt x="11605" y="470"/>
                  </a:cubicBezTo>
                  <a:cubicBezTo>
                    <a:pt x="11620" y="516"/>
                    <a:pt x="11636" y="562"/>
                    <a:pt x="11659" y="608"/>
                  </a:cubicBezTo>
                  <a:cubicBezTo>
                    <a:pt x="11697" y="670"/>
                    <a:pt x="11720" y="747"/>
                    <a:pt x="11705" y="824"/>
                  </a:cubicBezTo>
                  <a:cubicBezTo>
                    <a:pt x="11689" y="962"/>
                    <a:pt x="11574" y="1070"/>
                    <a:pt x="11435" y="1093"/>
                  </a:cubicBezTo>
                  <a:cubicBezTo>
                    <a:pt x="11351" y="1101"/>
                    <a:pt x="11258" y="1078"/>
                    <a:pt x="11189" y="1016"/>
                  </a:cubicBezTo>
                  <a:cubicBezTo>
                    <a:pt x="11128" y="955"/>
                    <a:pt x="11089" y="870"/>
                    <a:pt x="11089" y="785"/>
                  </a:cubicBezTo>
                  <a:cubicBezTo>
                    <a:pt x="11089" y="685"/>
                    <a:pt x="11135" y="593"/>
                    <a:pt x="11212" y="531"/>
                  </a:cubicBezTo>
                  <a:cubicBezTo>
                    <a:pt x="11228" y="516"/>
                    <a:pt x="11212" y="462"/>
                    <a:pt x="11189" y="370"/>
                  </a:cubicBezTo>
                  <a:cubicBezTo>
                    <a:pt x="11174" y="316"/>
                    <a:pt x="11166" y="262"/>
                    <a:pt x="11166" y="208"/>
                  </a:cubicBezTo>
                  <a:lnTo>
                    <a:pt x="11166" y="200"/>
                  </a:lnTo>
                  <a:lnTo>
                    <a:pt x="11135" y="77"/>
                  </a:lnTo>
                  <a:lnTo>
                    <a:pt x="11135" y="70"/>
                  </a:lnTo>
                  <a:lnTo>
                    <a:pt x="9681" y="77"/>
                  </a:lnTo>
                  <a:lnTo>
                    <a:pt x="9589" y="554"/>
                  </a:lnTo>
                  <a:lnTo>
                    <a:pt x="9589" y="554"/>
                  </a:lnTo>
                  <a:lnTo>
                    <a:pt x="9596" y="554"/>
                  </a:lnTo>
                  <a:cubicBezTo>
                    <a:pt x="9673" y="631"/>
                    <a:pt x="9712" y="739"/>
                    <a:pt x="9689" y="855"/>
                  </a:cubicBezTo>
                  <a:cubicBezTo>
                    <a:pt x="9666" y="970"/>
                    <a:pt x="9573" y="1062"/>
                    <a:pt x="9450" y="1093"/>
                  </a:cubicBezTo>
                  <a:cubicBezTo>
                    <a:pt x="9358" y="1108"/>
                    <a:pt x="9258" y="1085"/>
                    <a:pt x="9188" y="1024"/>
                  </a:cubicBezTo>
                  <a:cubicBezTo>
                    <a:pt x="9112" y="970"/>
                    <a:pt x="9073" y="878"/>
                    <a:pt x="9073" y="785"/>
                  </a:cubicBezTo>
                  <a:cubicBezTo>
                    <a:pt x="9073" y="670"/>
                    <a:pt x="9135" y="562"/>
                    <a:pt x="9235" y="508"/>
                  </a:cubicBezTo>
                  <a:lnTo>
                    <a:pt x="9242" y="508"/>
                  </a:lnTo>
                  <a:lnTo>
                    <a:pt x="9227" y="77"/>
                  </a:lnTo>
                  <a:lnTo>
                    <a:pt x="9227" y="77"/>
                  </a:lnTo>
                  <a:lnTo>
                    <a:pt x="7696" y="77"/>
                  </a:lnTo>
                  <a:lnTo>
                    <a:pt x="7588" y="562"/>
                  </a:lnTo>
                  <a:lnTo>
                    <a:pt x="7588" y="570"/>
                  </a:lnTo>
                  <a:lnTo>
                    <a:pt x="7588" y="570"/>
                  </a:lnTo>
                  <a:cubicBezTo>
                    <a:pt x="7665" y="647"/>
                    <a:pt x="7696" y="754"/>
                    <a:pt x="7673" y="862"/>
                  </a:cubicBezTo>
                  <a:cubicBezTo>
                    <a:pt x="7642" y="978"/>
                    <a:pt x="7549" y="1070"/>
                    <a:pt x="7434" y="1093"/>
                  </a:cubicBezTo>
                  <a:cubicBezTo>
                    <a:pt x="7342" y="1116"/>
                    <a:pt x="7242" y="1093"/>
                    <a:pt x="7172" y="1031"/>
                  </a:cubicBezTo>
                  <a:cubicBezTo>
                    <a:pt x="7095" y="970"/>
                    <a:pt x="7057" y="885"/>
                    <a:pt x="7057" y="793"/>
                  </a:cubicBezTo>
                  <a:cubicBezTo>
                    <a:pt x="7057" y="678"/>
                    <a:pt x="7111" y="577"/>
                    <a:pt x="7203" y="524"/>
                  </a:cubicBezTo>
                  <a:lnTo>
                    <a:pt x="7211" y="524"/>
                  </a:lnTo>
                  <a:lnTo>
                    <a:pt x="7372" y="85"/>
                  </a:lnTo>
                  <a:lnTo>
                    <a:pt x="7380" y="77"/>
                  </a:lnTo>
                  <a:lnTo>
                    <a:pt x="5603" y="85"/>
                  </a:lnTo>
                  <a:lnTo>
                    <a:pt x="5556" y="562"/>
                  </a:lnTo>
                  <a:lnTo>
                    <a:pt x="5556" y="562"/>
                  </a:lnTo>
                  <a:lnTo>
                    <a:pt x="5556" y="562"/>
                  </a:lnTo>
                  <a:cubicBezTo>
                    <a:pt x="5641" y="639"/>
                    <a:pt x="5679" y="747"/>
                    <a:pt x="5656" y="862"/>
                  </a:cubicBezTo>
                  <a:cubicBezTo>
                    <a:pt x="5626" y="978"/>
                    <a:pt x="5533" y="1070"/>
                    <a:pt x="5418" y="1101"/>
                  </a:cubicBezTo>
                  <a:cubicBezTo>
                    <a:pt x="5326" y="1116"/>
                    <a:pt x="5225" y="1093"/>
                    <a:pt x="5156" y="1031"/>
                  </a:cubicBezTo>
                  <a:cubicBezTo>
                    <a:pt x="5079" y="978"/>
                    <a:pt x="5041" y="885"/>
                    <a:pt x="5041" y="793"/>
                  </a:cubicBezTo>
                  <a:cubicBezTo>
                    <a:pt x="5041" y="701"/>
                    <a:pt x="5079" y="616"/>
                    <a:pt x="5149" y="554"/>
                  </a:cubicBezTo>
                  <a:lnTo>
                    <a:pt x="5149" y="554"/>
                  </a:lnTo>
                  <a:lnTo>
                    <a:pt x="5079" y="85"/>
                  </a:lnTo>
                  <a:lnTo>
                    <a:pt x="5079" y="85"/>
                  </a:lnTo>
                  <a:lnTo>
                    <a:pt x="3702" y="85"/>
                  </a:lnTo>
                  <a:lnTo>
                    <a:pt x="3525" y="547"/>
                  </a:lnTo>
                  <a:lnTo>
                    <a:pt x="3525" y="547"/>
                  </a:lnTo>
                  <a:lnTo>
                    <a:pt x="3525" y="554"/>
                  </a:lnTo>
                  <a:cubicBezTo>
                    <a:pt x="3617" y="624"/>
                    <a:pt x="3656" y="731"/>
                    <a:pt x="3640" y="847"/>
                  </a:cubicBezTo>
                  <a:cubicBezTo>
                    <a:pt x="3617" y="978"/>
                    <a:pt x="3509" y="1085"/>
                    <a:pt x="3371" y="1108"/>
                  </a:cubicBezTo>
                  <a:cubicBezTo>
                    <a:pt x="3279" y="1116"/>
                    <a:pt x="3194" y="1093"/>
                    <a:pt x="3125" y="1031"/>
                  </a:cubicBezTo>
                  <a:cubicBezTo>
                    <a:pt x="3063" y="970"/>
                    <a:pt x="3025" y="885"/>
                    <a:pt x="3025" y="801"/>
                  </a:cubicBezTo>
                  <a:cubicBezTo>
                    <a:pt x="3017" y="716"/>
                    <a:pt x="3055" y="631"/>
                    <a:pt x="3109" y="577"/>
                  </a:cubicBezTo>
                  <a:lnTo>
                    <a:pt x="3117" y="577"/>
                  </a:lnTo>
                  <a:lnTo>
                    <a:pt x="3017" y="93"/>
                  </a:lnTo>
                  <a:lnTo>
                    <a:pt x="3017" y="85"/>
                  </a:lnTo>
                  <a:lnTo>
                    <a:pt x="1439" y="93"/>
                  </a:lnTo>
                  <a:lnTo>
                    <a:pt x="1501" y="547"/>
                  </a:lnTo>
                  <a:lnTo>
                    <a:pt x="1501" y="547"/>
                  </a:lnTo>
                  <a:lnTo>
                    <a:pt x="1501" y="547"/>
                  </a:lnTo>
                  <a:cubicBezTo>
                    <a:pt x="1601" y="624"/>
                    <a:pt x="1647" y="747"/>
                    <a:pt x="1624" y="870"/>
                  </a:cubicBezTo>
                  <a:cubicBezTo>
                    <a:pt x="1593" y="993"/>
                    <a:pt x="1501" y="1085"/>
                    <a:pt x="1378" y="1108"/>
                  </a:cubicBezTo>
                  <a:cubicBezTo>
                    <a:pt x="1286" y="1124"/>
                    <a:pt x="1193" y="1101"/>
                    <a:pt x="1116" y="1039"/>
                  </a:cubicBezTo>
                  <a:cubicBezTo>
                    <a:pt x="1047" y="985"/>
                    <a:pt x="1001" y="893"/>
                    <a:pt x="1001" y="801"/>
                  </a:cubicBezTo>
                  <a:cubicBezTo>
                    <a:pt x="1001" y="731"/>
                    <a:pt x="1032" y="662"/>
                    <a:pt x="1070" y="608"/>
                  </a:cubicBezTo>
                  <a:lnTo>
                    <a:pt x="1070" y="601"/>
                  </a:lnTo>
                  <a:lnTo>
                    <a:pt x="855" y="93"/>
                  </a:lnTo>
                  <a:lnTo>
                    <a:pt x="855" y="93"/>
                  </a:lnTo>
                  <a:lnTo>
                    <a:pt x="1" y="93"/>
                  </a:lnTo>
                  <a:lnTo>
                    <a:pt x="54" y="26756"/>
                  </a:lnTo>
                  <a:cubicBezTo>
                    <a:pt x="54" y="27487"/>
                    <a:pt x="647" y="28080"/>
                    <a:pt x="1370" y="28080"/>
                  </a:cubicBezTo>
                  <a:lnTo>
                    <a:pt x="19538" y="28041"/>
                  </a:lnTo>
                  <a:cubicBezTo>
                    <a:pt x="19538" y="28041"/>
                    <a:pt x="19546" y="28041"/>
                    <a:pt x="19546" y="28041"/>
                  </a:cubicBezTo>
                  <a:lnTo>
                    <a:pt x="32866" y="28018"/>
                  </a:lnTo>
                  <a:cubicBezTo>
                    <a:pt x="32905" y="28018"/>
                    <a:pt x="32936" y="28018"/>
                    <a:pt x="32966" y="28018"/>
                  </a:cubicBezTo>
                  <a:lnTo>
                    <a:pt x="51134" y="27987"/>
                  </a:lnTo>
                  <a:cubicBezTo>
                    <a:pt x="51850" y="27987"/>
                    <a:pt x="52427" y="27402"/>
                    <a:pt x="52427" y="266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" name="Google Shape;205;p13"/>
            <p:cNvGrpSpPr/>
            <p:nvPr/>
          </p:nvGrpSpPr>
          <p:grpSpPr>
            <a:xfrm>
              <a:off x="712697" y="1183052"/>
              <a:ext cx="7875852" cy="3417618"/>
              <a:chOff x="1854575" y="1025902"/>
              <a:chExt cx="3467400" cy="3417618"/>
            </a:xfrm>
          </p:grpSpPr>
          <p:cxnSp>
            <p:nvCxnSpPr>
              <p:cNvPr id="206" name="Google Shape;206;p13"/>
              <p:cNvCxnSpPr/>
              <p:nvPr/>
            </p:nvCxnSpPr>
            <p:spPr>
              <a:xfrm>
                <a:off x="1854575" y="102590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13"/>
              <p:cNvCxnSpPr/>
              <p:nvPr/>
            </p:nvCxnSpPr>
            <p:spPr>
              <a:xfrm>
                <a:off x="1854575" y="123950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13"/>
              <p:cNvCxnSpPr/>
              <p:nvPr/>
            </p:nvCxnSpPr>
            <p:spPr>
              <a:xfrm>
                <a:off x="1854575" y="145310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13"/>
              <p:cNvCxnSpPr/>
              <p:nvPr/>
            </p:nvCxnSpPr>
            <p:spPr>
              <a:xfrm>
                <a:off x="1854575" y="166670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13"/>
              <p:cNvCxnSpPr/>
              <p:nvPr/>
            </p:nvCxnSpPr>
            <p:spPr>
              <a:xfrm>
                <a:off x="1854575" y="188030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13"/>
              <p:cNvCxnSpPr/>
              <p:nvPr/>
            </p:nvCxnSpPr>
            <p:spPr>
              <a:xfrm>
                <a:off x="1854575" y="209390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13"/>
              <p:cNvCxnSpPr/>
              <p:nvPr/>
            </p:nvCxnSpPr>
            <p:spPr>
              <a:xfrm>
                <a:off x="1854575" y="230750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13"/>
              <p:cNvCxnSpPr/>
              <p:nvPr/>
            </p:nvCxnSpPr>
            <p:spPr>
              <a:xfrm>
                <a:off x="1854575" y="252111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13"/>
              <p:cNvCxnSpPr/>
              <p:nvPr/>
            </p:nvCxnSpPr>
            <p:spPr>
              <a:xfrm>
                <a:off x="1854575" y="2734711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13"/>
              <p:cNvCxnSpPr/>
              <p:nvPr/>
            </p:nvCxnSpPr>
            <p:spPr>
              <a:xfrm>
                <a:off x="1854575" y="294831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13"/>
              <p:cNvCxnSpPr/>
              <p:nvPr/>
            </p:nvCxnSpPr>
            <p:spPr>
              <a:xfrm>
                <a:off x="1854575" y="316191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13"/>
              <p:cNvCxnSpPr/>
              <p:nvPr/>
            </p:nvCxnSpPr>
            <p:spPr>
              <a:xfrm>
                <a:off x="1854575" y="337551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13"/>
              <p:cNvCxnSpPr/>
              <p:nvPr/>
            </p:nvCxnSpPr>
            <p:spPr>
              <a:xfrm>
                <a:off x="1854575" y="358911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13"/>
              <p:cNvCxnSpPr/>
              <p:nvPr/>
            </p:nvCxnSpPr>
            <p:spPr>
              <a:xfrm>
                <a:off x="1854575" y="380271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13"/>
              <p:cNvCxnSpPr/>
              <p:nvPr/>
            </p:nvCxnSpPr>
            <p:spPr>
              <a:xfrm>
                <a:off x="1854575" y="401631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13"/>
              <p:cNvCxnSpPr/>
              <p:nvPr/>
            </p:nvCxnSpPr>
            <p:spPr>
              <a:xfrm>
                <a:off x="1854575" y="422991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13"/>
              <p:cNvCxnSpPr/>
              <p:nvPr/>
            </p:nvCxnSpPr>
            <p:spPr>
              <a:xfrm>
                <a:off x="1854575" y="444352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2" hasCustomPrompt="1"/>
          </p:nvPr>
        </p:nvSpPr>
        <p:spPr>
          <a:xfrm>
            <a:off x="1024381" y="1272010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"/>
          </p:nvPr>
        </p:nvSpPr>
        <p:spPr>
          <a:xfrm>
            <a:off x="1024381" y="1893040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3"/>
          </p:nvPr>
        </p:nvSpPr>
        <p:spPr>
          <a:xfrm>
            <a:off x="1024394" y="212663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title" idx="4" hasCustomPrompt="1"/>
          </p:nvPr>
        </p:nvSpPr>
        <p:spPr>
          <a:xfrm>
            <a:off x="3438881" y="1272010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5"/>
          </p:nvPr>
        </p:nvSpPr>
        <p:spPr>
          <a:xfrm>
            <a:off x="3438881" y="1893040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6"/>
          </p:nvPr>
        </p:nvSpPr>
        <p:spPr>
          <a:xfrm>
            <a:off x="3438894" y="212663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7" hasCustomPrompt="1"/>
          </p:nvPr>
        </p:nvSpPr>
        <p:spPr>
          <a:xfrm>
            <a:off x="5853381" y="1272010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8"/>
          </p:nvPr>
        </p:nvSpPr>
        <p:spPr>
          <a:xfrm>
            <a:off x="5853381" y="1893040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9"/>
          </p:nvPr>
        </p:nvSpPr>
        <p:spPr>
          <a:xfrm>
            <a:off x="5853394" y="212663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4406" y="2899091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14"/>
          </p:nvPr>
        </p:nvSpPr>
        <p:spPr>
          <a:xfrm>
            <a:off x="1024406" y="3520121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5"/>
          </p:nvPr>
        </p:nvSpPr>
        <p:spPr>
          <a:xfrm>
            <a:off x="1024419" y="375371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6" hasCustomPrompt="1"/>
          </p:nvPr>
        </p:nvSpPr>
        <p:spPr>
          <a:xfrm>
            <a:off x="3438906" y="2899091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17"/>
          </p:nvPr>
        </p:nvSpPr>
        <p:spPr>
          <a:xfrm>
            <a:off x="3438906" y="3520121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8"/>
          </p:nvPr>
        </p:nvSpPr>
        <p:spPr>
          <a:xfrm>
            <a:off x="3438919" y="375371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19" hasCustomPrompt="1"/>
          </p:nvPr>
        </p:nvSpPr>
        <p:spPr>
          <a:xfrm>
            <a:off x="5853406" y="2899091"/>
            <a:ext cx="889500" cy="62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20"/>
          </p:nvPr>
        </p:nvSpPr>
        <p:spPr>
          <a:xfrm>
            <a:off x="5853406" y="3520121"/>
            <a:ext cx="2266200" cy="2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21"/>
          </p:nvPr>
        </p:nvSpPr>
        <p:spPr>
          <a:xfrm>
            <a:off x="5853419" y="3753710"/>
            <a:ext cx="2266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3"/>
          <p:cNvGrpSpPr/>
          <p:nvPr/>
        </p:nvGrpSpPr>
        <p:grpSpPr>
          <a:xfrm rot="9147825" flipH="1">
            <a:off x="8140264" y="1694923"/>
            <a:ext cx="2922108" cy="2994902"/>
            <a:chOff x="-15022" y="3175988"/>
            <a:chExt cx="2922169" cy="2994965"/>
          </a:xfrm>
        </p:grpSpPr>
        <p:sp>
          <p:nvSpPr>
            <p:cNvPr id="243" name="Google Shape;243;p13"/>
            <p:cNvSpPr/>
            <p:nvPr/>
          </p:nvSpPr>
          <p:spPr>
            <a:xfrm>
              <a:off x="229241" y="3639340"/>
              <a:ext cx="2531612" cy="2531612"/>
            </a:xfrm>
            <a:custGeom>
              <a:avLst/>
              <a:gdLst/>
              <a:ahLst/>
              <a:cxnLst/>
              <a:rect l="l" t="t" r="r" b="b"/>
              <a:pathLst>
                <a:path w="38098" h="38098" extrusionOk="0">
                  <a:moveTo>
                    <a:pt x="0" y="18931"/>
                  </a:moveTo>
                  <a:lnTo>
                    <a:pt x="19186" y="1"/>
                  </a:lnTo>
                  <a:lnTo>
                    <a:pt x="38097" y="19167"/>
                  </a:lnTo>
                  <a:lnTo>
                    <a:pt x="18911" y="380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40937" y="3665455"/>
              <a:ext cx="2410274" cy="2410274"/>
            </a:xfrm>
            <a:custGeom>
              <a:avLst/>
              <a:gdLst/>
              <a:ahLst/>
              <a:cxnLst/>
              <a:rect l="l" t="t" r="r" b="b"/>
              <a:pathLst>
                <a:path w="36272" h="36272" extrusionOk="0">
                  <a:moveTo>
                    <a:pt x="1" y="14807"/>
                  </a:moveTo>
                  <a:lnTo>
                    <a:pt x="21485" y="0"/>
                  </a:lnTo>
                  <a:lnTo>
                    <a:pt x="36272" y="21464"/>
                  </a:lnTo>
                  <a:lnTo>
                    <a:pt x="14788" y="362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 rot="-888037">
              <a:off x="253954" y="3440447"/>
              <a:ext cx="2384217" cy="2415515"/>
            </a:xfrm>
            <a:custGeom>
              <a:avLst/>
              <a:gdLst/>
              <a:ahLst/>
              <a:cxnLst/>
              <a:rect l="l" t="t" r="r" b="b"/>
              <a:pathLst>
                <a:path w="35880" h="36351" extrusionOk="0">
                  <a:moveTo>
                    <a:pt x="1" y="12156"/>
                  </a:moveTo>
                  <a:lnTo>
                    <a:pt x="23233" y="1"/>
                  </a:lnTo>
                  <a:lnTo>
                    <a:pt x="35879" y="24194"/>
                  </a:lnTo>
                  <a:lnTo>
                    <a:pt x="12648" y="36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_3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6"/>
          <p:cNvGrpSpPr/>
          <p:nvPr/>
        </p:nvGrpSpPr>
        <p:grpSpPr>
          <a:xfrm>
            <a:off x="-3994923" y="634717"/>
            <a:ext cx="10656771" cy="6549381"/>
            <a:chOff x="-3994923" y="634717"/>
            <a:chExt cx="10656771" cy="6549381"/>
          </a:xfrm>
        </p:grpSpPr>
        <p:sp>
          <p:nvSpPr>
            <p:cNvPr id="325" name="Google Shape;325;p16"/>
            <p:cNvSpPr/>
            <p:nvPr/>
          </p:nvSpPr>
          <p:spPr>
            <a:xfrm rot="-1536058" flipH="1">
              <a:off x="-3077967" y="1301558"/>
              <a:ext cx="4270982" cy="5215699"/>
            </a:xfrm>
            <a:custGeom>
              <a:avLst/>
              <a:gdLst/>
              <a:ahLst/>
              <a:cxnLst/>
              <a:rect l="l" t="t" r="r" b="b"/>
              <a:pathLst>
                <a:path w="64275" h="79220" extrusionOk="0">
                  <a:moveTo>
                    <a:pt x="3967" y="9623"/>
                  </a:moveTo>
                  <a:cubicBezTo>
                    <a:pt x="4262" y="9761"/>
                    <a:pt x="4419" y="10075"/>
                    <a:pt x="4419" y="10389"/>
                  </a:cubicBezTo>
                  <a:cubicBezTo>
                    <a:pt x="4399" y="10703"/>
                    <a:pt x="4203" y="10978"/>
                    <a:pt x="3908" y="11096"/>
                  </a:cubicBezTo>
                  <a:cubicBezTo>
                    <a:pt x="3437" y="11292"/>
                    <a:pt x="2907" y="10998"/>
                    <a:pt x="2808" y="10487"/>
                  </a:cubicBezTo>
                  <a:cubicBezTo>
                    <a:pt x="2789" y="10310"/>
                    <a:pt x="2808" y="10114"/>
                    <a:pt x="2907" y="9957"/>
                  </a:cubicBezTo>
                  <a:lnTo>
                    <a:pt x="2141" y="8779"/>
                  </a:lnTo>
                  <a:lnTo>
                    <a:pt x="0" y="9152"/>
                  </a:lnTo>
                  <a:lnTo>
                    <a:pt x="11744" y="76176"/>
                  </a:lnTo>
                  <a:cubicBezTo>
                    <a:pt x="12077" y="78002"/>
                    <a:pt x="13806" y="79219"/>
                    <a:pt x="15632" y="78905"/>
                  </a:cubicBezTo>
                  <a:lnTo>
                    <a:pt x="61309" y="70893"/>
                  </a:lnTo>
                  <a:cubicBezTo>
                    <a:pt x="63097" y="70579"/>
                    <a:pt x="64275" y="68870"/>
                    <a:pt x="63961" y="67083"/>
                  </a:cubicBezTo>
                  <a:lnTo>
                    <a:pt x="52217" y="1"/>
                  </a:lnTo>
                  <a:lnTo>
                    <a:pt x="49821" y="413"/>
                  </a:lnTo>
                  <a:lnTo>
                    <a:pt x="49723" y="708"/>
                  </a:lnTo>
                  <a:lnTo>
                    <a:pt x="49704" y="1650"/>
                  </a:lnTo>
                  <a:cubicBezTo>
                    <a:pt x="49861" y="1788"/>
                    <a:pt x="49978" y="1984"/>
                    <a:pt x="50018" y="2220"/>
                  </a:cubicBezTo>
                  <a:cubicBezTo>
                    <a:pt x="50116" y="2711"/>
                    <a:pt x="49704" y="3182"/>
                    <a:pt x="49193" y="3162"/>
                  </a:cubicBezTo>
                  <a:cubicBezTo>
                    <a:pt x="48879" y="3143"/>
                    <a:pt x="48604" y="2946"/>
                    <a:pt x="48486" y="2652"/>
                  </a:cubicBezTo>
                  <a:cubicBezTo>
                    <a:pt x="48290" y="2180"/>
                    <a:pt x="48584" y="1650"/>
                    <a:pt x="49095" y="1552"/>
                  </a:cubicBezTo>
                  <a:cubicBezTo>
                    <a:pt x="49114" y="1552"/>
                    <a:pt x="49055" y="786"/>
                    <a:pt x="49055" y="786"/>
                  </a:cubicBezTo>
                  <a:lnTo>
                    <a:pt x="48918" y="570"/>
                  </a:lnTo>
                  <a:lnTo>
                    <a:pt x="44342" y="1375"/>
                  </a:lnTo>
                  <a:lnTo>
                    <a:pt x="44480" y="2495"/>
                  </a:lnTo>
                  <a:cubicBezTo>
                    <a:pt x="44794" y="2632"/>
                    <a:pt x="44990" y="2946"/>
                    <a:pt x="44971" y="3280"/>
                  </a:cubicBezTo>
                  <a:cubicBezTo>
                    <a:pt x="44951" y="3594"/>
                    <a:pt x="44755" y="3869"/>
                    <a:pt x="44460" y="3987"/>
                  </a:cubicBezTo>
                  <a:cubicBezTo>
                    <a:pt x="43989" y="4183"/>
                    <a:pt x="43459" y="3889"/>
                    <a:pt x="43361" y="3378"/>
                  </a:cubicBezTo>
                  <a:cubicBezTo>
                    <a:pt x="43321" y="3084"/>
                    <a:pt x="43419" y="2789"/>
                    <a:pt x="43655" y="2612"/>
                  </a:cubicBezTo>
                  <a:lnTo>
                    <a:pt x="43439" y="1532"/>
                  </a:lnTo>
                  <a:lnTo>
                    <a:pt x="38431" y="2416"/>
                  </a:lnTo>
                  <a:lnTo>
                    <a:pt x="38785" y="3378"/>
                  </a:lnTo>
                  <a:cubicBezTo>
                    <a:pt x="38903" y="3339"/>
                    <a:pt x="39001" y="3319"/>
                    <a:pt x="39119" y="3319"/>
                  </a:cubicBezTo>
                  <a:cubicBezTo>
                    <a:pt x="39433" y="3339"/>
                    <a:pt x="39708" y="3516"/>
                    <a:pt x="39826" y="3810"/>
                  </a:cubicBezTo>
                  <a:cubicBezTo>
                    <a:pt x="40061" y="4340"/>
                    <a:pt x="39688" y="4910"/>
                    <a:pt x="39119" y="4930"/>
                  </a:cubicBezTo>
                  <a:cubicBezTo>
                    <a:pt x="38765" y="4949"/>
                    <a:pt x="38451" y="4733"/>
                    <a:pt x="38333" y="4419"/>
                  </a:cubicBezTo>
                  <a:cubicBezTo>
                    <a:pt x="38294" y="4282"/>
                    <a:pt x="38274" y="4144"/>
                    <a:pt x="38294" y="4007"/>
                  </a:cubicBezTo>
                  <a:lnTo>
                    <a:pt x="37999" y="3025"/>
                  </a:lnTo>
                  <a:lnTo>
                    <a:pt x="37548" y="2573"/>
                  </a:lnTo>
                  <a:lnTo>
                    <a:pt x="34366" y="3123"/>
                  </a:lnTo>
                  <a:lnTo>
                    <a:pt x="34465" y="4340"/>
                  </a:lnTo>
                  <a:cubicBezTo>
                    <a:pt x="34700" y="4498"/>
                    <a:pt x="34838" y="4773"/>
                    <a:pt x="34818" y="5047"/>
                  </a:cubicBezTo>
                  <a:cubicBezTo>
                    <a:pt x="34818" y="5362"/>
                    <a:pt x="34622" y="5637"/>
                    <a:pt x="34327" y="5754"/>
                  </a:cubicBezTo>
                  <a:cubicBezTo>
                    <a:pt x="33856" y="5951"/>
                    <a:pt x="33326" y="5656"/>
                    <a:pt x="33227" y="5165"/>
                  </a:cubicBezTo>
                  <a:cubicBezTo>
                    <a:pt x="33188" y="4930"/>
                    <a:pt x="33247" y="4694"/>
                    <a:pt x="33404" y="4498"/>
                  </a:cubicBezTo>
                  <a:lnTo>
                    <a:pt x="33227" y="3339"/>
                  </a:lnTo>
                  <a:lnTo>
                    <a:pt x="28887" y="4085"/>
                  </a:lnTo>
                  <a:lnTo>
                    <a:pt x="28986" y="4458"/>
                  </a:lnTo>
                  <a:cubicBezTo>
                    <a:pt x="29103" y="4498"/>
                    <a:pt x="29437" y="5244"/>
                    <a:pt x="29535" y="5342"/>
                  </a:cubicBezTo>
                  <a:cubicBezTo>
                    <a:pt x="29673" y="5499"/>
                    <a:pt x="29751" y="5676"/>
                    <a:pt x="29751" y="5872"/>
                  </a:cubicBezTo>
                  <a:cubicBezTo>
                    <a:pt x="29771" y="6245"/>
                    <a:pt x="29535" y="6579"/>
                    <a:pt x="29182" y="6677"/>
                  </a:cubicBezTo>
                  <a:cubicBezTo>
                    <a:pt x="28711" y="6815"/>
                    <a:pt x="28239" y="6520"/>
                    <a:pt x="28161" y="6049"/>
                  </a:cubicBezTo>
                  <a:cubicBezTo>
                    <a:pt x="28122" y="5794"/>
                    <a:pt x="28200" y="5538"/>
                    <a:pt x="28377" y="5342"/>
                  </a:cubicBezTo>
                  <a:cubicBezTo>
                    <a:pt x="28436" y="5283"/>
                    <a:pt x="28082" y="4655"/>
                    <a:pt x="28102" y="4557"/>
                  </a:cubicBezTo>
                  <a:lnTo>
                    <a:pt x="27964" y="4242"/>
                  </a:lnTo>
                  <a:lnTo>
                    <a:pt x="24331" y="4890"/>
                  </a:lnTo>
                  <a:lnTo>
                    <a:pt x="24312" y="6108"/>
                  </a:lnTo>
                  <a:cubicBezTo>
                    <a:pt x="24567" y="6265"/>
                    <a:pt x="24705" y="6540"/>
                    <a:pt x="24685" y="6834"/>
                  </a:cubicBezTo>
                  <a:cubicBezTo>
                    <a:pt x="24685" y="7149"/>
                    <a:pt x="24489" y="7424"/>
                    <a:pt x="24194" y="7541"/>
                  </a:cubicBezTo>
                  <a:cubicBezTo>
                    <a:pt x="23703" y="7738"/>
                    <a:pt x="23173" y="7443"/>
                    <a:pt x="23094" y="6933"/>
                  </a:cubicBezTo>
                  <a:cubicBezTo>
                    <a:pt x="23035" y="6638"/>
                    <a:pt x="23153" y="6344"/>
                    <a:pt x="23389" y="6147"/>
                  </a:cubicBezTo>
                  <a:lnTo>
                    <a:pt x="23173" y="5087"/>
                  </a:lnTo>
                  <a:lnTo>
                    <a:pt x="19343" y="5754"/>
                  </a:lnTo>
                  <a:lnTo>
                    <a:pt x="19285" y="7031"/>
                  </a:lnTo>
                  <a:cubicBezTo>
                    <a:pt x="19501" y="7188"/>
                    <a:pt x="19638" y="7443"/>
                    <a:pt x="19618" y="7738"/>
                  </a:cubicBezTo>
                  <a:cubicBezTo>
                    <a:pt x="19599" y="8032"/>
                    <a:pt x="19402" y="8307"/>
                    <a:pt x="19127" y="8425"/>
                  </a:cubicBezTo>
                  <a:cubicBezTo>
                    <a:pt x="18636" y="8622"/>
                    <a:pt x="18106" y="8327"/>
                    <a:pt x="18028" y="7816"/>
                  </a:cubicBezTo>
                  <a:cubicBezTo>
                    <a:pt x="17969" y="7541"/>
                    <a:pt x="18067" y="7247"/>
                    <a:pt x="18283" y="7070"/>
                  </a:cubicBezTo>
                  <a:lnTo>
                    <a:pt x="18519" y="5912"/>
                  </a:lnTo>
                  <a:lnTo>
                    <a:pt x="14081" y="6677"/>
                  </a:lnTo>
                  <a:lnTo>
                    <a:pt x="14179" y="7895"/>
                  </a:lnTo>
                  <a:cubicBezTo>
                    <a:pt x="14414" y="8052"/>
                    <a:pt x="14571" y="8327"/>
                    <a:pt x="14552" y="8602"/>
                  </a:cubicBezTo>
                  <a:cubicBezTo>
                    <a:pt x="14532" y="8916"/>
                    <a:pt x="14336" y="9191"/>
                    <a:pt x="14061" y="9309"/>
                  </a:cubicBezTo>
                  <a:cubicBezTo>
                    <a:pt x="13570" y="9505"/>
                    <a:pt x="13040" y="9211"/>
                    <a:pt x="12942" y="8720"/>
                  </a:cubicBezTo>
                  <a:cubicBezTo>
                    <a:pt x="12902" y="8484"/>
                    <a:pt x="12981" y="8229"/>
                    <a:pt x="13138" y="8052"/>
                  </a:cubicBezTo>
                  <a:lnTo>
                    <a:pt x="12745" y="6913"/>
                  </a:lnTo>
                  <a:lnTo>
                    <a:pt x="9289" y="7522"/>
                  </a:lnTo>
                  <a:lnTo>
                    <a:pt x="9053" y="8759"/>
                  </a:lnTo>
                  <a:cubicBezTo>
                    <a:pt x="9309" y="8896"/>
                    <a:pt x="9485" y="9152"/>
                    <a:pt x="9485" y="9446"/>
                  </a:cubicBezTo>
                  <a:cubicBezTo>
                    <a:pt x="9485" y="9800"/>
                    <a:pt x="9250" y="10134"/>
                    <a:pt x="8916" y="10232"/>
                  </a:cubicBezTo>
                  <a:cubicBezTo>
                    <a:pt x="8444" y="10369"/>
                    <a:pt x="7973" y="10075"/>
                    <a:pt x="7875" y="9603"/>
                  </a:cubicBezTo>
                  <a:cubicBezTo>
                    <a:pt x="7836" y="9387"/>
                    <a:pt x="7895" y="9171"/>
                    <a:pt x="8012" y="8995"/>
                  </a:cubicBezTo>
                  <a:lnTo>
                    <a:pt x="7580" y="7816"/>
                  </a:lnTo>
                  <a:lnTo>
                    <a:pt x="3614" y="85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16"/>
            <p:cNvGrpSpPr/>
            <p:nvPr/>
          </p:nvGrpSpPr>
          <p:grpSpPr>
            <a:xfrm>
              <a:off x="4248982" y="4505313"/>
              <a:ext cx="2412866" cy="2437741"/>
              <a:chOff x="5447769" y="3827463"/>
              <a:chExt cx="2412866" cy="2437741"/>
            </a:xfrm>
          </p:grpSpPr>
          <p:sp>
            <p:nvSpPr>
              <p:cNvPr id="327" name="Google Shape;327;p16"/>
              <p:cNvSpPr/>
              <p:nvPr/>
            </p:nvSpPr>
            <p:spPr>
              <a:xfrm flipH="1">
                <a:off x="5449098" y="3854930"/>
                <a:ext cx="2410274" cy="2410274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 flipH="1">
                <a:off x="5447769" y="3853601"/>
                <a:ext cx="2412866" cy="2411603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 rot="-525254" flipH="1">
                <a:off x="6672201" y="3898361"/>
                <a:ext cx="977498" cy="59894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" name="Google Shape;330;p16"/>
          <p:cNvGrpSpPr/>
          <p:nvPr/>
        </p:nvGrpSpPr>
        <p:grpSpPr>
          <a:xfrm>
            <a:off x="304900" y="282375"/>
            <a:ext cx="8533706" cy="4574092"/>
            <a:chOff x="304900" y="282375"/>
            <a:chExt cx="8533706" cy="4574092"/>
          </a:xfrm>
        </p:grpSpPr>
        <p:sp>
          <p:nvSpPr>
            <p:cNvPr id="331" name="Google Shape;331;p16"/>
            <p:cNvSpPr/>
            <p:nvPr/>
          </p:nvSpPr>
          <p:spPr>
            <a:xfrm>
              <a:off x="304900" y="282375"/>
              <a:ext cx="8533706" cy="4574092"/>
            </a:xfrm>
            <a:custGeom>
              <a:avLst/>
              <a:gdLst/>
              <a:ahLst/>
              <a:cxnLst/>
              <a:rect l="l" t="t" r="r" b="b"/>
              <a:pathLst>
                <a:path w="52428" h="28080" extrusionOk="0">
                  <a:moveTo>
                    <a:pt x="52373" y="0"/>
                  </a:moveTo>
                  <a:lnTo>
                    <a:pt x="51419" y="0"/>
                  </a:lnTo>
                  <a:lnTo>
                    <a:pt x="51358" y="100"/>
                  </a:lnTo>
                  <a:lnTo>
                    <a:pt x="51288" y="470"/>
                  </a:lnTo>
                  <a:lnTo>
                    <a:pt x="51288" y="470"/>
                  </a:lnTo>
                  <a:lnTo>
                    <a:pt x="51288" y="470"/>
                  </a:lnTo>
                  <a:cubicBezTo>
                    <a:pt x="51342" y="539"/>
                    <a:pt x="51373" y="624"/>
                    <a:pt x="51373" y="708"/>
                  </a:cubicBezTo>
                  <a:cubicBezTo>
                    <a:pt x="51373" y="801"/>
                    <a:pt x="51335" y="893"/>
                    <a:pt x="51258" y="955"/>
                  </a:cubicBezTo>
                  <a:cubicBezTo>
                    <a:pt x="51188" y="1016"/>
                    <a:pt x="51088" y="1039"/>
                    <a:pt x="50996" y="1016"/>
                  </a:cubicBezTo>
                  <a:cubicBezTo>
                    <a:pt x="50881" y="993"/>
                    <a:pt x="50781" y="901"/>
                    <a:pt x="50757" y="778"/>
                  </a:cubicBezTo>
                  <a:cubicBezTo>
                    <a:pt x="50734" y="685"/>
                    <a:pt x="50757" y="585"/>
                    <a:pt x="50819" y="516"/>
                  </a:cubicBezTo>
                  <a:cubicBezTo>
                    <a:pt x="50881" y="439"/>
                    <a:pt x="50965" y="401"/>
                    <a:pt x="51065" y="401"/>
                  </a:cubicBezTo>
                  <a:cubicBezTo>
                    <a:pt x="51065" y="401"/>
                    <a:pt x="51073" y="401"/>
                    <a:pt x="51104" y="93"/>
                  </a:cubicBezTo>
                  <a:lnTo>
                    <a:pt x="51065" y="0"/>
                  </a:lnTo>
                  <a:lnTo>
                    <a:pt x="51065" y="0"/>
                  </a:lnTo>
                  <a:lnTo>
                    <a:pt x="49241" y="8"/>
                  </a:lnTo>
                  <a:lnTo>
                    <a:pt x="49218" y="454"/>
                  </a:lnTo>
                  <a:lnTo>
                    <a:pt x="49218" y="454"/>
                  </a:lnTo>
                  <a:lnTo>
                    <a:pt x="49218" y="454"/>
                  </a:lnTo>
                  <a:cubicBezTo>
                    <a:pt x="49326" y="531"/>
                    <a:pt x="49380" y="662"/>
                    <a:pt x="49349" y="785"/>
                  </a:cubicBezTo>
                  <a:cubicBezTo>
                    <a:pt x="49326" y="901"/>
                    <a:pt x="49234" y="993"/>
                    <a:pt x="49118" y="1016"/>
                  </a:cubicBezTo>
                  <a:cubicBezTo>
                    <a:pt x="49018" y="1039"/>
                    <a:pt x="48926" y="1016"/>
                    <a:pt x="48849" y="955"/>
                  </a:cubicBezTo>
                  <a:cubicBezTo>
                    <a:pt x="48780" y="901"/>
                    <a:pt x="48734" y="808"/>
                    <a:pt x="48734" y="716"/>
                  </a:cubicBezTo>
                  <a:cubicBezTo>
                    <a:pt x="48734" y="601"/>
                    <a:pt x="48795" y="493"/>
                    <a:pt x="48895" y="439"/>
                  </a:cubicBezTo>
                  <a:lnTo>
                    <a:pt x="48895" y="439"/>
                  </a:lnTo>
                  <a:lnTo>
                    <a:pt x="48880" y="8"/>
                  </a:lnTo>
                  <a:lnTo>
                    <a:pt x="48880" y="8"/>
                  </a:lnTo>
                  <a:lnTo>
                    <a:pt x="46887" y="8"/>
                  </a:lnTo>
                  <a:lnTo>
                    <a:pt x="46964" y="408"/>
                  </a:lnTo>
                  <a:lnTo>
                    <a:pt x="46964" y="416"/>
                  </a:lnTo>
                  <a:lnTo>
                    <a:pt x="46964" y="416"/>
                  </a:lnTo>
                  <a:cubicBezTo>
                    <a:pt x="47010" y="408"/>
                    <a:pt x="47048" y="408"/>
                    <a:pt x="47095" y="416"/>
                  </a:cubicBezTo>
                  <a:cubicBezTo>
                    <a:pt x="47210" y="439"/>
                    <a:pt x="47302" y="531"/>
                    <a:pt x="47333" y="647"/>
                  </a:cubicBezTo>
                  <a:cubicBezTo>
                    <a:pt x="47356" y="747"/>
                    <a:pt x="47333" y="855"/>
                    <a:pt x="47256" y="931"/>
                  </a:cubicBezTo>
                  <a:cubicBezTo>
                    <a:pt x="47187" y="1008"/>
                    <a:pt x="47087" y="1039"/>
                    <a:pt x="46987" y="1024"/>
                  </a:cubicBezTo>
                  <a:cubicBezTo>
                    <a:pt x="46856" y="1008"/>
                    <a:pt x="46748" y="908"/>
                    <a:pt x="46725" y="778"/>
                  </a:cubicBezTo>
                  <a:cubicBezTo>
                    <a:pt x="46710" y="724"/>
                    <a:pt x="46717" y="670"/>
                    <a:pt x="46733" y="616"/>
                  </a:cubicBezTo>
                  <a:lnTo>
                    <a:pt x="46733" y="616"/>
                  </a:lnTo>
                  <a:lnTo>
                    <a:pt x="46687" y="224"/>
                  </a:lnTo>
                  <a:lnTo>
                    <a:pt x="46687" y="224"/>
                  </a:lnTo>
                  <a:lnTo>
                    <a:pt x="46541" y="8"/>
                  </a:lnTo>
                  <a:lnTo>
                    <a:pt x="46541" y="8"/>
                  </a:lnTo>
                  <a:lnTo>
                    <a:pt x="45271" y="16"/>
                  </a:lnTo>
                  <a:lnTo>
                    <a:pt x="45225" y="493"/>
                  </a:lnTo>
                  <a:lnTo>
                    <a:pt x="45225" y="493"/>
                  </a:lnTo>
                  <a:lnTo>
                    <a:pt x="45225" y="493"/>
                  </a:lnTo>
                  <a:cubicBezTo>
                    <a:pt x="45309" y="570"/>
                    <a:pt x="45340" y="685"/>
                    <a:pt x="45317" y="793"/>
                  </a:cubicBezTo>
                  <a:cubicBezTo>
                    <a:pt x="45294" y="908"/>
                    <a:pt x="45202" y="1001"/>
                    <a:pt x="45078" y="1024"/>
                  </a:cubicBezTo>
                  <a:cubicBezTo>
                    <a:pt x="44986" y="1047"/>
                    <a:pt x="44894" y="1024"/>
                    <a:pt x="44817" y="962"/>
                  </a:cubicBezTo>
                  <a:cubicBezTo>
                    <a:pt x="44748" y="908"/>
                    <a:pt x="44701" y="816"/>
                    <a:pt x="44701" y="724"/>
                  </a:cubicBezTo>
                  <a:cubicBezTo>
                    <a:pt x="44701" y="631"/>
                    <a:pt x="44740" y="547"/>
                    <a:pt x="44809" y="485"/>
                  </a:cubicBezTo>
                  <a:lnTo>
                    <a:pt x="44809" y="485"/>
                  </a:lnTo>
                  <a:lnTo>
                    <a:pt x="44824" y="16"/>
                  </a:lnTo>
                  <a:lnTo>
                    <a:pt x="44824" y="16"/>
                  </a:lnTo>
                  <a:lnTo>
                    <a:pt x="43085" y="16"/>
                  </a:lnTo>
                  <a:lnTo>
                    <a:pt x="43101" y="170"/>
                  </a:lnTo>
                  <a:lnTo>
                    <a:pt x="43101" y="170"/>
                  </a:lnTo>
                  <a:lnTo>
                    <a:pt x="43101" y="170"/>
                  </a:lnTo>
                  <a:cubicBezTo>
                    <a:pt x="43147" y="247"/>
                    <a:pt x="43185" y="324"/>
                    <a:pt x="43201" y="416"/>
                  </a:cubicBezTo>
                  <a:cubicBezTo>
                    <a:pt x="43216" y="462"/>
                    <a:pt x="43232" y="508"/>
                    <a:pt x="43255" y="554"/>
                  </a:cubicBezTo>
                  <a:cubicBezTo>
                    <a:pt x="43301" y="616"/>
                    <a:pt x="43316" y="693"/>
                    <a:pt x="43309" y="770"/>
                  </a:cubicBezTo>
                  <a:cubicBezTo>
                    <a:pt x="43285" y="908"/>
                    <a:pt x="43178" y="1016"/>
                    <a:pt x="43032" y="1039"/>
                  </a:cubicBezTo>
                  <a:cubicBezTo>
                    <a:pt x="42947" y="1047"/>
                    <a:pt x="42855" y="1016"/>
                    <a:pt x="42793" y="962"/>
                  </a:cubicBezTo>
                  <a:cubicBezTo>
                    <a:pt x="42724" y="901"/>
                    <a:pt x="42685" y="816"/>
                    <a:pt x="42685" y="724"/>
                  </a:cubicBezTo>
                  <a:cubicBezTo>
                    <a:pt x="42685" y="624"/>
                    <a:pt x="42731" y="531"/>
                    <a:pt x="42808" y="477"/>
                  </a:cubicBezTo>
                  <a:cubicBezTo>
                    <a:pt x="42824" y="462"/>
                    <a:pt x="42816" y="408"/>
                    <a:pt x="42793" y="316"/>
                  </a:cubicBezTo>
                  <a:cubicBezTo>
                    <a:pt x="42770" y="262"/>
                    <a:pt x="42762" y="208"/>
                    <a:pt x="42762" y="147"/>
                  </a:cubicBezTo>
                  <a:lnTo>
                    <a:pt x="42762" y="147"/>
                  </a:lnTo>
                  <a:lnTo>
                    <a:pt x="42731" y="23"/>
                  </a:lnTo>
                  <a:lnTo>
                    <a:pt x="42731" y="16"/>
                  </a:lnTo>
                  <a:lnTo>
                    <a:pt x="41277" y="16"/>
                  </a:lnTo>
                  <a:lnTo>
                    <a:pt x="41192" y="493"/>
                  </a:lnTo>
                  <a:lnTo>
                    <a:pt x="41185" y="501"/>
                  </a:lnTo>
                  <a:lnTo>
                    <a:pt x="41192" y="501"/>
                  </a:lnTo>
                  <a:cubicBezTo>
                    <a:pt x="41269" y="577"/>
                    <a:pt x="41308" y="685"/>
                    <a:pt x="41285" y="793"/>
                  </a:cubicBezTo>
                  <a:cubicBezTo>
                    <a:pt x="41262" y="916"/>
                    <a:pt x="41169" y="1008"/>
                    <a:pt x="41046" y="1031"/>
                  </a:cubicBezTo>
                  <a:cubicBezTo>
                    <a:pt x="40954" y="1055"/>
                    <a:pt x="40862" y="1031"/>
                    <a:pt x="40785" y="970"/>
                  </a:cubicBezTo>
                  <a:cubicBezTo>
                    <a:pt x="40708" y="916"/>
                    <a:pt x="40669" y="824"/>
                    <a:pt x="40669" y="731"/>
                  </a:cubicBezTo>
                  <a:cubicBezTo>
                    <a:pt x="40669" y="616"/>
                    <a:pt x="40731" y="508"/>
                    <a:pt x="40838" y="454"/>
                  </a:cubicBezTo>
                  <a:lnTo>
                    <a:pt x="40838" y="454"/>
                  </a:lnTo>
                  <a:lnTo>
                    <a:pt x="40823" y="23"/>
                  </a:lnTo>
                  <a:lnTo>
                    <a:pt x="40823" y="23"/>
                  </a:lnTo>
                  <a:lnTo>
                    <a:pt x="39292" y="23"/>
                  </a:lnTo>
                  <a:lnTo>
                    <a:pt x="39184" y="508"/>
                  </a:lnTo>
                  <a:lnTo>
                    <a:pt x="39184" y="508"/>
                  </a:lnTo>
                  <a:lnTo>
                    <a:pt x="39184" y="516"/>
                  </a:lnTo>
                  <a:cubicBezTo>
                    <a:pt x="39261" y="593"/>
                    <a:pt x="39292" y="701"/>
                    <a:pt x="39269" y="801"/>
                  </a:cubicBezTo>
                  <a:cubicBezTo>
                    <a:pt x="39238" y="924"/>
                    <a:pt x="39146" y="1008"/>
                    <a:pt x="39030" y="1039"/>
                  </a:cubicBezTo>
                  <a:cubicBezTo>
                    <a:pt x="38938" y="1062"/>
                    <a:pt x="38845" y="1039"/>
                    <a:pt x="38768" y="978"/>
                  </a:cubicBezTo>
                  <a:cubicBezTo>
                    <a:pt x="38691" y="916"/>
                    <a:pt x="38653" y="831"/>
                    <a:pt x="38653" y="731"/>
                  </a:cubicBezTo>
                  <a:cubicBezTo>
                    <a:pt x="38653" y="624"/>
                    <a:pt x="38707" y="524"/>
                    <a:pt x="38807" y="462"/>
                  </a:cubicBezTo>
                  <a:lnTo>
                    <a:pt x="38807" y="462"/>
                  </a:lnTo>
                  <a:lnTo>
                    <a:pt x="38976" y="31"/>
                  </a:lnTo>
                  <a:lnTo>
                    <a:pt x="38976" y="23"/>
                  </a:lnTo>
                  <a:lnTo>
                    <a:pt x="38253" y="23"/>
                  </a:lnTo>
                  <a:lnTo>
                    <a:pt x="38253" y="23"/>
                  </a:lnTo>
                  <a:lnTo>
                    <a:pt x="37329" y="23"/>
                  </a:lnTo>
                  <a:lnTo>
                    <a:pt x="37329" y="23"/>
                  </a:lnTo>
                  <a:lnTo>
                    <a:pt x="37199" y="23"/>
                  </a:lnTo>
                  <a:lnTo>
                    <a:pt x="37152" y="501"/>
                  </a:lnTo>
                  <a:lnTo>
                    <a:pt x="37152" y="508"/>
                  </a:lnTo>
                  <a:lnTo>
                    <a:pt x="37160" y="508"/>
                  </a:lnTo>
                  <a:cubicBezTo>
                    <a:pt x="37237" y="585"/>
                    <a:pt x="37276" y="693"/>
                    <a:pt x="37253" y="801"/>
                  </a:cubicBezTo>
                  <a:cubicBezTo>
                    <a:pt x="37229" y="916"/>
                    <a:pt x="37137" y="1008"/>
                    <a:pt x="37022" y="1039"/>
                  </a:cubicBezTo>
                  <a:cubicBezTo>
                    <a:pt x="36991" y="1047"/>
                    <a:pt x="36952" y="1047"/>
                    <a:pt x="36922" y="1039"/>
                  </a:cubicBezTo>
                  <a:cubicBezTo>
                    <a:pt x="36806" y="1008"/>
                    <a:pt x="36714" y="916"/>
                    <a:pt x="36691" y="801"/>
                  </a:cubicBezTo>
                  <a:cubicBezTo>
                    <a:pt x="36675" y="708"/>
                    <a:pt x="36691" y="608"/>
                    <a:pt x="36752" y="539"/>
                  </a:cubicBezTo>
                  <a:cubicBezTo>
                    <a:pt x="36806" y="462"/>
                    <a:pt x="36891" y="424"/>
                    <a:pt x="36983" y="424"/>
                  </a:cubicBezTo>
                  <a:cubicBezTo>
                    <a:pt x="36991" y="424"/>
                    <a:pt x="36999" y="424"/>
                    <a:pt x="37029" y="116"/>
                  </a:cubicBezTo>
                  <a:lnTo>
                    <a:pt x="36991" y="23"/>
                  </a:lnTo>
                  <a:lnTo>
                    <a:pt x="36991" y="23"/>
                  </a:lnTo>
                  <a:lnTo>
                    <a:pt x="35221" y="23"/>
                  </a:lnTo>
                  <a:lnTo>
                    <a:pt x="35213" y="247"/>
                  </a:lnTo>
                  <a:lnTo>
                    <a:pt x="35121" y="493"/>
                  </a:lnTo>
                  <a:lnTo>
                    <a:pt x="35121" y="493"/>
                  </a:lnTo>
                  <a:lnTo>
                    <a:pt x="35121" y="493"/>
                  </a:lnTo>
                  <a:cubicBezTo>
                    <a:pt x="35213" y="562"/>
                    <a:pt x="35259" y="678"/>
                    <a:pt x="35236" y="785"/>
                  </a:cubicBezTo>
                  <a:cubicBezTo>
                    <a:pt x="35221" y="916"/>
                    <a:pt x="35129" y="1016"/>
                    <a:pt x="35006" y="1047"/>
                  </a:cubicBezTo>
                  <a:cubicBezTo>
                    <a:pt x="34944" y="1039"/>
                    <a:pt x="34890" y="1016"/>
                    <a:pt x="34852" y="978"/>
                  </a:cubicBezTo>
                  <a:cubicBezTo>
                    <a:pt x="34775" y="916"/>
                    <a:pt x="34736" y="831"/>
                    <a:pt x="34736" y="739"/>
                  </a:cubicBezTo>
                  <a:cubicBezTo>
                    <a:pt x="34736" y="624"/>
                    <a:pt x="34798" y="516"/>
                    <a:pt x="34890" y="462"/>
                  </a:cubicBezTo>
                  <a:lnTo>
                    <a:pt x="34890" y="462"/>
                  </a:lnTo>
                  <a:lnTo>
                    <a:pt x="34882" y="31"/>
                  </a:lnTo>
                  <a:lnTo>
                    <a:pt x="34882" y="23"/>
                  </a:lnTo>
                  <a:lnTo>
                    <a:pt x="32951" y="31"/>
                  </a:lnTo>
                  <a:lnTo>
                    <a:pt x="33020" y="431"/>
                  </a:lnTo>
                  <a:lnTo>
                    <a:pt x="33020" y="431"/>
                  </a:lnTo>
                  <a:lnTo>
                    <a:pt x="33028" y="431"/>
                  </a:lnTo>
                  <a:cubicBezTo>
                    <a:pt x="33043" y="431"/>
                    <a:pt x="33066" y="431"/>
                    <a:pt x="33089" y="431"/>
                  </a:cubicBezTo>
                  <a:lnTo>
                    <a:pt x="33097" y="493"/>
                  </a:lnTo>
                  <a:lnTo>
                    <a:pt x="33097" y="493"/>
                  </a:lnTo>
                  <a:lnTo>
                    <a:pt x="33097" y="493"/>
                  </a:lnTo>
                  <a:cubicBezTo>
                    <a:pt x="33197" y="570"/>
                    <a:pt x="33243" y="693"/>
                    <a:pt x="33220" y="816"/>
                  </a:cubicBezTo>
                  <a:cubicBezTo>
                    <a:pt x="33197" y="924"/>
                    <a:pt x="33120" y="1008"/>
                    <a:pt x="33013" y="1039"/>
                  </a:cubicBezTo>
                  <a:cubicBezTo>
                    <a:pt x="32897" y="1008"/>
                    <a:pt x="32812" y="916"/>
                    <a:pt x="32789" y="801"/>
                  </a:cubicBezTo>
                  <a:cubicBezTo>
                    <a:pt x="32782" y="747"/>
                    <a:pt x="32789" y="685"/>
                    <a:pt x="32805" y="639"/>
                  </a:cubicBezTo>
                  <a:lnTo>
                    <a:pt x="32805" y="639"/>
                  </a:lnTo>
                  <a:lnTo>
                    <a:pt x="32759" y="239"/>
                  </a:lnTo>
                  <a:lnTo>
                    <a:pt x="32759" y="239"/>
                  </a:lnTo>
                  <a:lnTo>
                    <a:pt x="32612" y="31"/>
                  </a:lnTo>
                  <a:lnTo>
                    <a:pt x="32612" y="31"/>
                  </a:lnTo>
                  <a:lnTo>
                    <a:pt x="31389" y="31"/>
                  </a:lnTo>
                  <a:lnTo>
                    <a:pt x="31343" y="516"/>
                  </a:lnTo>
                  <a:lnTo>
                    <a:pt x="31343" y="516"/>
                  </a:lnTo>
                  <a:lnTo>
                    <a:pt x="31343" y="516"/>
                  </a:lnTo>
                  <a:cubicBezTo>
                    <a:pt x="31427" y="593"/>
                    <a:pt x="31458" y="701"/>
                    <a:pt x="31435" y="808"/>
                  </a:cubicBezTo>
                  <a:cubicBezTo>
                    <a:pt x="31412" y="931"/>
                    <a:pt x="31320" y="1024"/>
                    <a:pt x="31204" y="1047"/>
                  </a:cubicBezTo>
                  <a:cubicBezTo>
                    <a:pt x="31112" y="1070"/>
                    <a:pt x="31019" y="1047"/>
                    <a:pt x="30950" y="985"/>
                  </a:cubicBezTo>
                  <a:cubicBezTo>
                    <a:pt x="30881" y="924"/>
                    <a:pt x="30835" y="839"/>
                    <a:pt x="30835" y="747"/>
                  </a:cubicBezTo>
                  <a:cubicBezTo>
                    <a:pt x="30835" y="654"/>
                    <a:pt x="30873" y="570"/>
                    <a:pt x="30943" y="508"/>
                  </a:cubicBezTo>
                  <a:lnTo>
                    <a:pt x="30943" y="508"/>
                  </a:lnTo>
                  <a:lnTo>
                    <a:pt x="30950" y="39"/>
                  </a:lnTo>
                  <a:lnTo>
                    <a:pt x="30950" y="31"/>
                  </a:lnTo>
                  <a:lnTo>
                    <a:pt x="29273" y="39"/>
                  </a:lnTo>
                  <a:lnTo>
                    <a:pt x="29288" y="193"/>
                  </a:lnTo>
                  <a:lnTo>
                    <a:pt x="29288" y="193"/>
                  </a:lnTo>
                  <a:lnTo>
                    <a:pt x="29288" y="193"/>
                  </a:lnTo>
                  <a:cubicBezTo>
                    <a:pt x="29334" y="270"/>
                    <a:pt x="29373" y="347"/>
                    <a:pt x="29388" y="431"/>
                  </a:cubicBezTo>
                  <a:cubicBezTo>
                    <a:pt x="29404" y="477"/>
                    <a:pt x="29419" y="524"/>
                    <a:pt x="29442" y="570"/>
                  </a:cubicBezTo>
                  <a:cubicBezTo>
                    <a:pt x="29480" y="639"/>
                    <a:pt x="29496" y="716"/>
                    <a:pt x="29488" y="793"/>
                  </a:cubicBezTo>
                  <a:cubicBezTo>
                    <a:pt x="29473" y="924"/>
                    <a:pt x="29365" y="1039"/>
                    <a:pt x="29227" y="1055"/>
                  </a:cubicBezTo>
                  <a:cubicBezTo>
                    <a:pt x="29142" y="1070"/>
                    <a:pt x="29057" y="1039"/>
                    <a:pt x="28988" y="978"/>
                  </a:cubicBezTo>
                  <a:cubicBezTo>
                    <a:pt x="28926" y="924"/>
                    <a:pt x="28888" y="839"/>
                    <a:pt x="28888" y="747"/>
                  </a:cubicBezTo>
                  <a:cubicBezTo>
                    <a:pt x="28888" y="647"/>
                    <a:pt x="28934" y="554"/>
                    <a:pt x="29011" y="493"/>
                  </a:cubicBezTo>
                  <a:cubicBezTo>
                    <a:pt x="29026" y="485"/>
                    <a:pt x="29011" y="431"/>
                    <a:pt x="28988" y="331"/>
                  </a:cubicBezTo>
                  <a:cubicBezTo>
                    <a:pt x="28973" y="285"/>
                    <a:pt x="28965" y="224"/>
                    <a:pt x="28965" y="170"/>
                  </a:cubicBezTo>
                  <a:lnTo>
                    <a:pt x="28965" y="170"/>
                  </a:lnTo>
                  <a:lnTo>
                    <a:pt x="28934" y="39"/>
                  </a:lnTo>
                  <a:lnTo>
                    <a:pt x="28934" y="39"/>
                  </a:lnTo>
                  <a:lnTo>
                    <a:pt x="27526" y="39"/>
                  </a:lnTo>
                  <a:lnTo>
                    <a:pt x="27441" y="516"/>
                  </a:lnTo>
                  <a:lnTo>
                    <a:pt x="27441" y="516"/>
                  </a:lnTo>
                  <a:lnTo>
                    <a:pt x="27441" y="524"/>
                  </a:lnTo>
                  <a:cubicBezTo>
                    <a:pt x="27526" y="593"/>
                    <a:pt x="27557" y="708"/>
                    <a:pt x="27534" y="816"/>
                  </a:cubicBezTo>
                  <a:cubicBezTo>
                    <a:pt x="27511" y="931"/>
                    <a:pt x="27426" y="1031"/>
                    <a:pt x="27310" y="1055"/>
                  </a:cubicBezTo>
                  <a:cubicBezTo>
                    <a:pt x="27218" y="1078"/>
                    <a:pt x="27126" y="1055"/>
                    <a:pt x="27049" y="993"/>
                  </a:cubicBezTo>
                  <a:cubicBezTo>
                    <a:pt x="26980" y="931"/>
                    <a:pt x="26941" y="847"/>
                    <a:pt x="26941" y="754"/>
                  </a:cubicBezTo>
                  <a:cubicBezTo>
                    <a:pt x="26941" y="639"/>
                    <a:pt x="27003" y="531"/>
                    <a:pt x="27103" y="477"/>
                  </a:cubicBezTo>
                  <a:lnTo>
                    <a:pt x="27103" y="470"/>
                  </a:lnTo>
                  <a:lnTo>
                    <a:pt x="27087" y="47"/>
                  </a:lnTo>
                  <a:lnTo>
                    <a:pt x="27087" y="39"/>
                  </a:lnTo>
                  <a:lnTo>
                    <a:pt x="25610" y="47"/>
                  </a:lnTo>
                  <a:lnTo>
                    <a:pt x="25502" y="531"/>
                  </a:lnTo>
                  <a:lnTo>
                    <a:pt x="25502" y="531"/>
                  </a:lnTo>
                  <a:lnTo>
                    <a:pt x="25502" y="531"/>
                  </a:lnTo>
                  <a:cubicBezTo>
                    <a:pt x="25579" y="608"/>
                    <a:pt x="25610" y="724"/>
                    <a:pt x="25587" y="824"/>
                  </a:cubicBezTo>
                  <a:cubicBezTo>
                    <a:pt x="25564" y="939"/>
                    <a:pt x="25471" y="1031"/>
                    <a:pt x="25356" y="1062"/>
                  </a:cubicBezTo>
                  <a:cubicBezTo>
                    <a:pt x="25271" y="1078"/>
                    <a:pt x="25171" y="1055"/>
                    <a:pt x="25102" y="1001"/>
                  </a:cubicBezTo>
                  <a:cubicBezTo>
                    <a:pt x="25033" y="939"/>
                    <a:pt x="24994" y="847"/>
                    <a:pt x="24994" y="754"/>
                  </a:cubicBezTo>
                  <a:cubicBezTo>
                    <a:pt x="24994" y="647"/>
                    <a:pt x="25048" y="547"/>
                    <a:pt x="25140" y="485"/>
                  </a:cubicBezTo>
                  <a:lnTo>
                    <a:pt x="25140" y="485"/>
                  </a:lnTo>
                  <a:lnTo>
                    <a:pt x="25302" y="47"/>
                  </a:lnTo>
                  <a:lnTo>
                    <a:pt x="25302" y="47"/>
                  </a:lnTo>
                  <a:lnTo>
                    <a:pt x="23586" y="47"/>
                  </a:lnTo>
                  <a:lnTo>
                    <a:pt x="23548" y="524"/>
                  </a:lnTo>
                  <a:lnTo>
                    <a:pt x="23548" y="524"/>
                  </a:lnTo>
                  <a:lnTo>
                    <a:pt x="23548" y="531"/>
                  </a:lnTo>
                  <a:cubicBezTo>
                    <a:pt x="23624" y="608"/>
                    <a:pt x="23663" y="716"/>
                    <a:pt x="23640" y="824"/>
                  </a:cubicBezTo>
                  <a:cubicBezTo>
                    <a:pt x="23617" y="939"/>
                    <a:pt x="23524" y="1039"/>
                    <a:pt x="23409" y="1062"/>
                  </a:cubicBezTo>
                  <a:cubicBezTo>
                    <a:pt x="23317" y="1085"/>
                    <a:pt x="23224" y="1062"/>
                    <a:pt x="23155" y="1001"/>
                  </a:cubicBezTo>
                  <a:cubicBezTo>
                    <a:pt x="23086" y="939"/>
                    <a:pt x="23040" y="855"/>
                    <a:pt x="23040" y="762"/>
                  </a:cubicBezTo>
                  <a:cubicBezTo>
                    <a:pt x="23040" y="670"/>
                    <a:pt x="23078" y="577"/>
                    <a:pt x="23147" y="516"/>
                  </a:cubicBezTo>
                  <a:lnTo>
                    <a:pt x="23155" y="516"/>
                  </a:lnTo>
                  <a:lnTo>
                    <a:pt x="23078" y="54"/>
                  </a:lnTo>
                  <a:lnTo>
                    <a:pt x="23078" y="47"/>
                  </a:lnTo>
                  <a:lnTo>
                    <a:pt x="21747" y="54"/>
                  </a:lnTo>
                  <a:lnTo>
                    <a:pt x="21578" y="516"/>
                  </a:lnTo>
                  <a:lnTo>
                    <a:pt x="21578" y="516"/>
                  </a:lnTo>
                  <a:lnTo>
                    <a:pt x="21578" y="516"/>
                  </a:lnTo>
                  <a:cubicBezTo>
                    <a:pt x="21670" y="585"/>
                    <a:pt x="21708" y="701"/>
                    <a:pt x="21693" y="808"/>
                  </a:cubicBezTo>
                  <a:cubicBezTo>
                    <a:pt x="21670" y="947"/>
                    <a:pt x="21570" y="1055"/>
                    <a:pt x="21431" y="1070"/>
                  </a:cubicBezTo>
                  <a:cubicBezTo>
                    <a:pt x="21347" y="1085"/>
                    <a:pt x="21262" y="1055"/>
                    <a:pt x="21193" y="993"/>
                  </a:cubicBezTo>
                  <a:cubicBezTo>
                    <a:pt x="21131" y="939"/>
                    <a:pt x="21093" y="855"/>
                    <a:pt x="21093" y="762"/>
                  </a:cubicBezTo>
                  <a:cubicBezTo>
                    <a:pt x="21093" y="678"/>
                    <a:pt x="21124" y="601"/>
                    <a:pt x="21177" y="539"/>
                  </a:cubicBezTo>
                  <a:lnTo>
                    <a:pt x="21185" y="539"/>
                  </a:lnTo>
                  <a:lnTo>
                    <a:pt x="21093" y="54"/>
                  </a:lnTo>
                  <a:lnTo>
                    <a:pt x="21093" y="54"/>
                  </a:lnTo>
                  <a:lnTo>
                    <a:pt x="19561" y="54"/>
                  </a:lnTo>
                  <a:lnTo>
                    <a:pt x="19623" y="508"/>
                  </a:lnTo>
                  <a:lnTo>
                    <a:pt x="19623" y="516"/>
                  </a:lnTo>
                  <a:lnTo>
                    <a:pt x="19623" y="516"/>
                  </a:lnTo>
                  <a:cubicBezTo>
                    <a:pt x="19723" y="593"/>
                    <a:pt x="19769" y="716"/>
                    <a:pt x="19738" y="831"/>
                  </a:cubicBezTo>
                  <a:cubicBezTo>
                    <a:pt x="19715" y="955"/>
                    <a:pt x="19623" y="1047"/>
                    <a:pt x="19508" y="1070"/>
                  </a:cubicBezTo>
                  <a:cubicBezTo>
                    <a:pt x="19492" y="1078"/>
                    <a:pt x="19469" y="1078"/>
                    <a:pt x="19454" y="1078"/>
                  </a:cubicBezTo>
                  <a:cubicBezTo>
                    <a:pt x="19438" y="1078"/>
                    <a:pt x="19415" y="1078"/>
                    <a:pt x="19400" y="1070"/>
                  </a:cubicBezTo>
                  <a:cubicBezTo>
                    <a:pt x="19277" y="1047"/>
                    <a:pt x="19184" y="955"/>
                    <a:pt x="19161" y="831"/>
                  </a:cubicBezTo>
                  <a:cubicBezTo>
                    <a:pt x="19138" y="739"/>
                    <a:pt x="19161" y="647"/>
                    <a:pt x="19223" y="570"/>
                  </a:cubicBezTo>
                  <a:cubicBezTo>
                    <a:pt x="19284" y="501"/>
                    <a:pt x="19369" y="454"/>
                    <a:pt x="19461" y="454"/>
                  </a:cubicBezTo>
                  <a:cubicBezTo>
                    <a:pt x="19469" y="454"/>
                    <a:pt x="19477" y="454"/>
                    <a:pt x="19508" y="147"/>
                  </a:cubicBezTo>
                  <a:lnTo>
                    <a:pt x="19469" y="62"/>
                  </a:lnTo>
                  <a:lnTo>
                    <a:pt x="19469" y="54"/>
                  </a:lnTo>
                  <a:lnTo>
                    <a:pt x="19000" y="54"/>
                  </a:lnTo>
                  <a:lnTo>
                    <a:pt x="19000" y="54"/>
                  </a:lnTo>
                  <a:lnTo>
                    <a:pt x="18176" y="62"/>
                  </a:lnTo>
                  <a:lnTo>
                    <a:pt x="18176" y="62"/>
                  </a:lnTo>
                  <a:lnTo>
                    <a:pt x="17638" y="62"/>
                  </a:lnTo>
                  <a:lnTo>
                    <a:pt x="17622" y="508"/>
                  </a:lnTo>
                  <a:lnTo>
                    <a:pt x="17622" y="508"/>
                  </a:lnTo>
                  <a:lnTo>
                    <a:pt x="17622" y="508"/>
                  </a:lnTo>
                  <a:cubicBezTo>
                    <a:pt x="17730" y="585"/>
                    <a:pt x="17784" y="716"/>
                    <a:pt x="17753" y="839"/>
                  </a:cubicBezTo>
                  <a:cubicBezTo>
                    <a:pt x="17730" y="955"/>
                    <a:pt x="17638" y="1047"/>
                    <a:pt x="17515" y="1078"/>
                  </a:cubicBezTo>
                  <a:cubicBezTo>
                    <a:pt x="17422" y="1093"/>
                    <a:pt x="17330" y="1070"/>
                    <a:pt x="17253" y="1016"/>
                  </a:cubicBezTo>
                  <a:cubicBezTo>
                    <a:pt x="17176" y="955"/>
                    <a:pt x="17138" y="862"/>
                    <a:pt x="17138" y="770"/>
                  </a:cubicBezTo>
                  <a:cubicBezTo>
                    <a:pt x="17138" y="654"/>
                    <a:pt x="17199" y="554"/>
                    <a:pt x="17299" y="493"/>
                  </a:cubicBezTo>
                  <a:lnTo>
                    <a:pt x="17299" y="493"/>
                  </a:lnTo>
                  <a:lnTo>
                    <a:pt x="17284" y="62"/>
                  </a:lnTo>
                  <a:lnTo>
                    <a:pt x="17284" y="62"/>
                  </a:lnTo>
                  <a:lnTo>
                    <a:pt x="15283" y="62"/>
                  </a:lnTo>
                  <a:lnTo>
                    <a:pt x="15360" y="462"/>
                  </a:lnTo>
                  <a:lnTo>
                    <a:pt x="15368" y="470"/>
                  </a:lnTo>
                  <a:lnTo>
                    <a:pt x="15368" y="470"/>
                  </a:lnTo>
                  <a:cubicBezTo>
                    <a:pt x="15414" y="462"/>
                    <a:pt x="15452" y="462"/>
                    <a:pt x="15498" y="470"/>
                  </a:cubicBezTo>
                  <a:cubicBezTo>
                    <a:pt x="15614" y="493"/>
                    <a:pt x="15706" y="585"/>
                    <a:pt x="15737" y="701"/>
                  </a:cubicBezTo>
                  <a:cubicBezTo>
                    <a:pt x="15760" y="801"/>
                    <a:pt x="15729" y="908"/>
                    <a:pt x="15660" y="985"/>
                  </a:cubicBezTo>
                  <a:cubicBezTo>
                    <a:pt x="15591" y="1062"/>
                    <a:pt x="15491" y="1101"/>
                    <a:pt x="15391" y="1085"/>
                  </a:cubicBezTo>
                  <a:cubicBezTo>
                    <a:pt x="15260" y="1062"/>
                    <a:pt x="15152" y="962"/>
                    <a:pt x="15129" y="831"/>
                  </a:cubicBezTo>
                  <a:cubicBezTo>
                    <a:pt x="15114" y="778"/>
                    <a:pt x="15121" y="724"/>
                    <a:pt x="15137" y="670"/>
                  </a:cubicBezTo>
                  <a:lnTo>
                    <a:pt x="15137" y="670"/>
                  </a:lnTo>
                  <a:lnTo>
                    <a:pt x="15091" y="277"/>
                  </a:lnTo>
                  <a:lnTo>
                    <a:pt x="15091" y="277"/>
                  </a:lnTo>
                  <a:lnTo>
                    <a:pt x="14944" y="70"/>
                  </a:lnTo>
                  <a:lnTo>
                    <a:pt x="14937" y="62"/>
                  </a:lnTo>
                  <a:lnTo>
                    <a:pt x="13675" y="70"/>
                  </a:lnTo>
                  <a:lnTo>
                    <a:pt x="13629" y="547"/>
                  </a:lnTo>
                  <a:lnTo>
                    <a:pt x="13629" y="547"/>
                  </a:lnTo>
                  <a:lnTo>
                    <a:pt x="13629" y="547"/>
                  </a:lnTo>
                  <a:cubicBezTo>
                    <a:pt x="13713" y="624"/>
                    <a:pt x="13744" y="739"/>
                    <a:pt x="13721" y="847"/>
                  </a:cubicBezTo>
                  <a:cubicBezTo>
                    <a:pt x="13698" y="962"/>
                    <a:pt x="13605" y="1055"/>
                    <a:pt x="13482" y="1085"/>
                  </a:cubicBezTo>
                  <a:cubicBezTo>
                    <a:pt x="13390" y="1101"/>
                    <a:pt x="13290" y="1078"/>
                    <a:pt x="13221" y="1024"/>
                  </a:cubicBezTo>
                  <a:cubicBezTo>
                    <a:pt x="13144" y="962"/>
                    <a:pt x="13105" y="870"/>
                    <a:pt x="13105" y="778"/>
                  </a:cubicBezTo>
                  <a:cubicBezTo>
                    <a:pt x="13105" y="685"/>
                    <a:pt x="13144" y="601"/>
                    <a:pt x="13213" y="539"/>
                  </a:cubicBezTo>
                  <a:lnTo>
                    <a:pt x="13213" y="539"/>
                  </a:lnTo>
                  <a:lnTo>
                    <a:pt x="13221" y="70"/>
                  </a:lnTo>
                  <a:lnTo>
                    <a:pt x="13221" y="70"/>
                  </a:lnTo>
                  <a:lnTo>
                    <a:pt x="11489" y="70"/>
                  </a:lnTo>
                  <a:lnTo>
                    <a:pt x="11505" y="224"/>
                  </a:lnTo>
                  <a:lnTo>
                    <a:pt x="11505" y="224"/>
                  </a:lnTo>
                  <a:lnTo>
                    <a:pt x="11505" y="224"/>
                  </a:lnTo>
                  <a:cubicBezTo>
                    <a:pt x="11551" y="300"/>
                    <a:pt x="11582" y="385"/>
                    <a:pt x="11605" y="470"/>
                  </a:cubicBezTo>
                  <a:cubicBezTo>
                    <a:pt x="11620" y="516"/>
                    <a:pt x="11636" y="562"/>
                    <a:pt x="11659" y="608"/>
                  </a:cubicBezTo>
                  <a:cubicBezTo>
                    <a:pt x="11697" y="670"/>
                    <a:pt x="11720" y="747"/>
                    <a:pt x="11705" y="824"/>
                  </a:cubicBezTo>
                  <a:cubicBezTo>
                    <a:pt x="11689" y="962"/>
                    <a:pt x="11574" y="1070"/>
                    <a:pt x="11435" y="1093"/>
                  </a:cubicBezTo>
                  <a:cubicBezTo>
                    <a:pt x="11351" y="1101"/>
                    <a:pt x="11258" y="1078"/>
                    <a:pt x="11189" y="1016"/>
                  </a:cubicBezTo>
                  <a:cubicBezTo>
                    <a:pt x="11128" y="955"/>
                    <a:pt x="11089" y="870"/>
                    <a:pt x="11089" y="785"/>
                  </a:cubicBezTo>
                  <a:cubicBezTo>
                    <a:pt x="11089" y="685"/>
                    <a:pt x="11135" y="593"/>
                    <a:pt x="11212" y="531"/>
                  </a:cubicBezTo>
                  <a:cubicBezTo>
                    <a:pt x="11228" y="516"/>
                    <a:pt x="11212" y="462"/>
                    <a:pt x="11189" y="370"/>
                  </a:cubicBezTo>
                  <a:cubicBezTo>
                    <a:pt x="11174" y="316"/>
                    <a:pt x="11166" y="262"/>
                    <a:pt x="11166" y="208"/>
                  </a:cubicBezTo>
                  <a:lnTo>
                    <a:pt x="11166" y="200"/>
                  </a:lnTo>
                  <a:lnTo>
                    <a:pt x="11135" y="77"/>
                  </a:lnTo>
                  <a:lnTo>
                    <a:pt x="11135" y="70"/>
                  </a:lnTo>
                  <a:lnTo>
                    <a:pt x="9681" y="77"/>
                  </a:lnTo>
                  <a:lnTo>
                    <a:pt x="9589" y="554"/>
                  </a:lnTo>
                  <a:lnTo>
                    <a:pt x="9589" y="554"/>
                  </a:lnTo>
                  <a:lnTo>
                    <a:pt x="9596" y="554"/>
                  </a:lnTo>
                  <a:cubicBezTo>
                    <a:pt x="9673" y="631"/>
                    <a:pt x="9712" y="739"/>
                    <a:pt x="9689" y="855"/>
                  </a:cubicBezTo>
                  <a:cubicBezTo>
                    <a:pt x="9666" y="970"/>
                    <a:pt x="9573" y="1062"/>
                    <a:pt x="9450" y="1093"/>
                  </a:cubicBezTo>
                  <a:cubicBezTo>
                    <a:pt x="9358" y="1108"/>
                    <a:pt x="9258" y="1085"/>
                    <a:pt x="9188" y="1024"/>
                  </a:cubicBezTo>
                  <a:cubicBezTo>
                    <a:pt x="9112" y="970"/>
                    <a:pt x="9073" y="878"/>
                    <a:pt x="9073" y="785"/>
                  </a:cubicBezTo>
                  <a:cubicBezTo>
                    <a:pt x="9073" y="670"/>
                    <a:pt x="9135" y="562"/>
                    <a:pt x="9235" y="508"/>
                  </a:cubicBezTo>
                  <a:lnTo>
                    <a:pt x="9242" y="508"/>
                  </a:lnTo>
                  <a:lnTo>
                    <a:pt x="9227" y="77"/>
                  </a:lnTo>
                  <a:lnTo>
                    <a:pt x="9227" y="77"/>
                  </a:lnTo>
                  <a:lnTo>
                    <a:pt x="7696" y="77"/>
                  </a:lnTo>
                  <a:lnTo>
                    <a:pt x="7588" y="562"/>
                  </a:lnTo>
                  <a:lnTo>
                    <a:pt x="7588" y="570"/>
                  </a:lnTo>
                  <a:lnTo>
                    <a:pt x="7588" y="570"/>
                  </a:lnTo>
                  <a:cubicBezTo>
                    <a:pt x="7665" y="647"/>
                    <a:pt x="7696" y="754"/>
                    <a:pt x="7673" y="862"/>
                  </a:cubicBezTo>
                  <a:cubicBezTo>
                    <a:pt x="7642" y="978"/>
                    <a:pt x="7549" y="1070"/>
                    <a:pt x="7434" y="1093"/>
                  </a:cubicBezTo>
                  <a:cubicBezTo>
                    <a:pt x="7342" y="1116"/>
                    <a:pt x="7242" y="1093"/>
                    <a:pt x="7172" y="1031"/>
                  </a:cubicBezTo>
                  <a:cubicBezTo>
                    <a:pt x="7095" y="970"/>
                    <a:pt x="7057" y="885"/>
                    <a:pt x="7057" y="793"/>
                  </a:cubicBezTo>
                  <a:cubicBezTo>
                    <a:pt x="7057" y="678"/>
                    <a:pt x="7111" y="577"/>
                    <a:pt x="7203" y="524"/>
                  </a:cubicBezTo>
                  <a:lnTo>
                    <a:pt x="7211" y="524"/>
                  </a:lnTo>
                  <a:lnTo>
                    <a:pt x="7372" y="85"/>
                  </a:lnTo>
                  <a:lnTo>
                    <a:pt x="7380" y="77"/>
                  </a:lnTo>
                  <a:lnTo>
                    <a:pt x="5603" y="85"/>
                  </a:lnTo>
                  <a:lnTo>
                    <a:pt x="5556" y="562"/>
                  </a:lnTo>
                  <a:lnTo>
                    <a:pt x="5556" y="562"/>
                  </a:lnTo>
                  <a:lnTo>
                    <a:pt x="5556" y="562"/>
                  </a:lnTo>
                  <a:cubicBezTo>
                    <a:pt x="5641" y="639"/>
                    <a:pt x="5679" y="747"/>
                    <a:pt x="5656" y="862"/>
                  </a:cubicBezTo>
                  <a:cubicBezTo>
                    <a:pt x="5626" y="978"/>
                    <a:pt x="5533" y="1070"/>
                    <a:pt x="5418" y="1101"/>
                  </a:cubicBezTo>
                  <a:cubicBezTo>
                    <a:pt x="5326" y="1116"/>
                    <a:pt x="5225" y="1093"/>
                    <a:pt x="5156" y="1031"/>
                  </a:cubicBezTo>
                  <a:cubicBezTo>
                    <a:pt x="5079" y="978"/>
                    <a:pt x="5041" y="885"/>
                    <a:pt x="5041" y="793"/>
                  </a:cubicBezTo>
                  <a:cubicBezTo>
                    <a:pt x="5041" y="701"/>
                    <a:pt x="5079" y="616"/>
                    <a:pt x="5149" y="554"/>
                  </a:cubicBezTo>
                  <a:lnTo>
                    <a:pt x="5149" y="554"/>
                  </a:lnTo>
                  <a:lnTo>
                    <a:pt x="5079" y="85"/>
                  </a:lnTo>
                  <a:lnTo>
                    <a:pt x="5079" y="85"/>
                  </a:lnTo>
                  <a:lnTo>
                    <a:pt x="3702" y="85"/>
                  </a:lnTo>
                  <a:lnTo>
                    <a:pt x="3525" y="547"/>
                  </a:lnTo>
                  <a:lnTo>
                    <a:pt x="3525" y="547"/>
                  </a:lnTo>
                  <a:lnTo>
                    <a:pt x="3525" y="554"/>
                  </a:lnTo>
                  <a:cubicBezTo>
                    <a:pt x="3617" y="624"/>
                    <a:pt x="3656" y="731"/>
                    <a:pt x="3640" y="847"/>
                  </a:cubicBezTo>
                  <a:cubicBezTo>
                    <a:pt x="3617" y="978"/>
                    <a:pt x="3509" y="1085"/>
                    <a:pt x="3371" y="1108"/>
                  </a:cubicBezTo>
                  <a:cubicBezTo>
                    <a:pt x="3279" y="1116"/>
                    <a:pt x="3194" y="1093"/>
                    <a:pt x="3125" y="1031"/>
                  </a:cubicBezTo>
                  <a:cubicBezTo>
                    <a:pt x="3063" y="970"/>
                    <a:pt x="3025" y="885"/>
                    <a:pt x="3025" y="801"/>
                  </a:cubicBezTo>
                  <a:cubicBezTo>
                    <a:pt x="3017" y="716"/>
                    <a:pt x="3055" y="631"/>
                    <a:pt x="3109" y="577"/>
                  </a:cubicBezTo>
                  <a:lnTo>
                    <a:pt x="3117" y="577"/>
                  </a:lnTo>
                  <a:lnTo>
                    <a:pt x="3017" y="93"/>
                  </a:lnTo>
                  <a:lnTo>
                    <a:pt x="3017" y="85"/>
                  </a:lnTo>
                  <a:lnTo>
                    <a:pt x="1439" y="93"/>
                  </a:lnTo>
                  <a:lnTo>
                    <a:pt x="1501" y="547"/>
                  </a:lnTo>
                  <a:lnTo>
                    <a:pt x="1501" y="547"/>
                  </a:lnTo>
                  <a:lnTo>
                    <a:pt x="1501" y="547"/>
                  </a:lnTo>
                  <a:cubicBezTo>
                    <a:pt x="1601" y="624"/>
                    <a:pt x="1647" y="747"/>
                    <a:pt x="1624" y="870"/>
                  </a:cubicBezTo>
                  <a:cubicBezTo>
                    <a:pt x="1593" y="993"/>
                    <a:pt x="1501" y="1085"/>
                    <a:pt x="1378" y="1108"/>
                  </a:cubicBezTo>
                  <a:cubicBezTo>
                    <a:pt x="1286" y="1124"/>
                    <a:pt x="1193" y="1101"/>
                    <a:pt x="1116" y="1039"/>
                  </a:cubicBezTo>
                  <a:cubicBezTo>
                    <a:pt x="1047" y="985"/>
                    <a:pt x="1001" y="893"/>
                    <a:pt x="1001" y="801"/>
                  </a:cubicBezTo>
                  <a:cubicBezTo>
                    <a:pt x="1001" y="731"/>
                    <a:pt x="1032" y="662"/>
                    <a:pt x="1070" y="608"/>
                  </a:cubicBezTo>
                  <a:lnTo>
                    <a:pt x="1070" y="601"/>
                  </a:lnTo>
                  <a:lnTo>
                    <a:pt x="855" y="93"/>
                  </a:lnTo>
                  <a:lnTo>
                    <a:pt x="855" y="93"/>
                  </a:lnTo>
                  <a:lnTo>
                    <a:pt x="1" y="93"/>
                  </a:lnTo>
                  <a:lnTo>
                    <a:pt x="54" y="26756"/>
                  </a:lnTo>
                  <a:cubicBezTo>
                    <a:pt x="54" y="27487"/>
                    <a:pt x="647" y="28080"/>
                    <a:pt x="1370" y="28080"/>
                  </a:cubicBezTo>
                  <a:lnTo>
                    <a:pt x="19538" y="28041"/>
                  </a:lnTo>
                  <a:cubicBezTo>
                    <a:pt x="19538" y="28041"/>
                    <a:pt x="19546" y="28041"/>
                    <a:pt x="19546" y="28041"/>
                  </a:cubicBezTo>
                  <a:lnTo>
                    <a:pt x="32866" y="28018"/>
                  </a:lnTo>
                  <a:cubicBezTo>
                    <a:pt x="32905" y="28018"/>
                    <a:pt x="32936" y="28018"/>
                    <a:pt x="32966" y="28018"/>
                  </a:cubicBezTo>
                  <a:lnTo>
                    <a:pt x="51134" y="27987"/>
                  </a:lnTo>
                  <a:cubicBezTo>
                    <a:pt x="51850" y="27987"/>
                    <a:pt x="52427" y="27402"/>
                    <a:pt x="52427" y="266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16"/>
            <p:cNvGrpSpPr/>
            <p:nvPr/>
          </p:nvGrpSpPr>
          <p:grpSpPr>
            <a:xfrm>
              <a:off x="712697" y="1183052"/>
              <a:ext cx="7875852" cy="3417618"/>
              <a:chOff x="1854575" y="1025902"/>
              <a:chExt cx="3467400" cy="3417618"/>
            </a:xfrm>
          </p:grpSpPr>
          <p:cxnSp>
            <p:nvCxnSpPr>
              <p:cNvPr id="333" name="Google Shape;333;p16"/>
              <p:cNvCxnSpPr/>
              <p:nvPr/>
            </p:nvCxnSpPr>
            <p:spPr>
              <a:xfrm>
                <a:off x="1854575" y="102590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6"/>
              <p:cNvCxnSpPr/>
              <p:nvPr/>
            </p:nvCxnSpPr>
            <p:spPr>
              <a:xfrm>
                <a:off x="1854575" y="123950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6"/>
              <p:cNvCxnSpPr/>
              <p:nvPr/>
            </p:nvCxnSpPr>
            <p:spPr>
              <a:xfrm>
                <a:off x="1854575" y="145310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6"/>
              <p:cNvCxnSpPr/>
              <p:nvPr/>
            </p:nvCxnSpPr>
            <p:spPr>
              <a:xfrm>
                <a:off x="1854575" y="166670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6"/>
              <p:cNvCxnSpPr/>
              <p:nvPr/>
            </p:nvCxnSpPr>
            <p:spPr>
              <a:xfrm>
                <a:off x="1854575" y="188030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6"/>
              <p:cNvCxnSpPr/>
              <p:nvPr/>
            </p:nvCxnSpPr>
            <p:spPr>
              <a:xfrm>
                <a:off x="1854575" y="209390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6"/>
              <p:cNvCxnSpPr/>
              <p:nvPr/>
            </p:nvCxnSpPr>
            <p:spPr>
              <a:xfrm>
                <a:off x="1854575" y="230750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6"/>
              <p:cNvCxnSpPr/>
              <p:nvPr/>
            </p:nvCxnSpPr>
            <p:spPr>
              <a:xfrm>
                <a:off x="1854575" y="252111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6"/>
              <p:cNvCxnSpPr/>
              <p:nvPr/>
            </p:nvCxnSpPr>
            <p:spPr>
              <a:xfrm>
                <a:off x="1854575" y="2734711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6"/>
              <p:cNvCxnSpPr/>
              <p:nvPr/>
            </p:nvCxnSpPr>
            <p:spPr>
              <a:xfrm>
                <a:off x="1854575" y="294831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6"/>
              <p:cNvCxnSpPr/>
              <p:nvPr/>
            </p:nvCxnSpPr>
            <p:spPr>
              <a:xfrm>
                <a:off x="1854575" y="316191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16"/>
              <p:cNvCxnSpPr/>
              <p:nvPr/>
            </p:nvCxnSpPr>
            <p:spPr>
              <a:xfrm>
                <a:off x="1854575" y="337551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6"/>
              <p:cNvCxnSpPr/>
              <p:nvPr/>
            </p:nvCxnSpPr>
            <p:spPr>
              <a:xfrm>
                <a:off x="1854575" y="358911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6"/>
              <p:cNvCxnSpPr/>
              <p:nvPr/>
            </p:nvCxnSpPr>
            <p:spPr>
              <a:xfrm>
                <a:off x="1854575" y="380271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6"/>
              <p:cNvCxnSpPr/>
              <p:nvPr/>
            </p:nvCxnSpPr>
            <p:spPr>
              <a:xfrm>
                <a:off x="1854575" y="401631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6"/>
              <p:cNvCxnSpPr/>
              <p:nvPr/>
            </p:nvCxnSpPr>
            <p:spPr>
              <a:xfrm>
                <a:off x="1854575" y="422991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6"/>
              <p:cNvCxnSpPr/>
              <p:nvPr/>
            </p:nvCxnSpPr>
            <p:spPr>
              <a:xfrm>
                <a:off x="1854575" y="444352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0" name="Google Shape;350;p16"/>
          <p:cNvGrpSpPr/>
          <p:nvPr/>
        </p:nvGrpSpPr>
        <p:grpSpPr>
          <a:xfrm rot="9147825" flipH="1">
            <a:off x="8140264" y="1694923"/>
            <a:ext cx="2922108" cy="2994902"/>
            <a:chOff x="-15022" y="3175988"/>
            <a:chExt cx="2922169" cy="2994965"/>
          </a:xfrm>
        </p:grpSpPr>
        <p:sp>
          <p:nvSpPr>
            <p:cNvPr id="351" name="Google Shape;351;p16"/>
            <p:cNvSpPr/>
            <p:nvPr/>
          </p:nvSpPr>
          <p:spPr>
            <a:xfrm>
              <a:off x="229241" y="3639340"/>
              <a:ext cx="2531612" cy="2531612"/>
            </a:xfrm>
            <a:custGeom>
              <a:avLst/>
              <a:gdLst/>
              <a:ahLst/>
              <a:cxnLst/>
              <a:rect l="l" t="t" r="r" b="b"/>
              <a:pathLst>
                <a:path w="38098" h="38098" extrusionOk="0">
                  <a:moveTo>
                    <a:pt x="0" y="18931"/>
                  </a:moveTo>
                  <a:lnTo>
                    <a:pt x="19186" y="1"/>
                  </a:lnTo>
                  <a:lnTo>
                    <a:pt x="38097" y="19167"/>
                  </a:lnTo>
                  <a:lnTo>
                    <a:pt x="18911" y="380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240937" y="3665455"/>
              <a:ext cx="2410274" cy="2410274"/>
            </a:xfrm>
            <a:custGeom>
              <a:avLst/>
              <a:gdLst/>
              <a:ahLst/>
              <a:cxnLst/>
              <a:rect l="l" t="t" r="r" b="b"/>
              <a:pathLst>
                <a:path w="36272" h="36272" extrusionOk="0">
                  <a:moveTo>
                    <a:pt x="1" y="14807"/>
                  </a:moveTo>
                  <a:lnTo>
                    <a:pt x="21485" y="0"/>
                  </a:lnTo>
                  <a:lnTo>
                    <a:pt x="36272" y="21464"/>
                  </a:lnTo>
                  <a:lnTo>
                    <a:pt x="14788" y="362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-888037">
              <a:off x="253954" y="3440447"/>
              <a:ext cx="2384217" cy="2415515"/>
            </a:xfrm>
            <a:custGeom>
              <a:avLst/>
              <a:gdLst/>
              <a:ahLst/>
              <a:cxnLst/>
              <a:rect l="l" t="t" r="r" b="b"/>
              <a:pathLst>
                <a:path w="35880" h="36351" extrusionOk="0">
                  <a:moveTo>
                    <a:pt x="1" y="12156"/>
                  </a:moveTo>
                  <a:lnTo>
                    <a:pt x="23233" y="1"/>
                  </a:lnTo>
                  <a:lnTo>
                    <a:pt x="35879" y="24194"/>
                  </a:lnTo>
                  <a:lnTo>
                    <a:pt x="12648" y="36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1699657" y="3077035"/>
            <a:ext cx="2489700" cy="5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Alexandria"/>
                <a:ea typeface="Alexandria"/>
                <a:cs typeface="Alexandria"/>
                <a:sym typeface="Alexand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 txBox="1">
            <a:spLocks noGrp="1"/>
          </p:cNvSpPr>
          <p:nvPr>
            <p:ph type="subTitle" idx="2"/>
          </p:nvPr>
        </p:nvSpPr>
        <p:spPr>
          <a:xfrm>
            <a:off x="1699674" y="3470660"/>
            <a:ext cx="24897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3"/>
          </p:nvPr>
        </p:nvSpPr>
        <p:spPr>
          <a:xfrm>
            <a:off x="4954631" y="3077035"/>
            <a:ext cx="2489700" cy="5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Alexandria"/>
                <a:ea typeface="Alexandria"/>
                <a:cs typeface="Alexandria"/>
                <a:sym typeface="Alexand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4"/>
          </p:nvPr>
        </p:nvSpPr>
        <p:spPr>
          <a:xfrm>
            <a:off x="4954643" y="3470660"/>
            <a:ext cx="24897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1"/>
          <p:cNvGrpSpPr/>
          <p:nvPr/>
        </p:nvGrpSpPr>
        <p:grpSpPr>
          <a:xfrm>
            <a:off x="-1059678" y="-2891262"/>
            <a:ext cx="14919637" cy="11139283"/>
            <a:chOff x="-1059678" y="-2891262"/>
            <a:chExt cx="14919637" cy="11139283"/>
          </a:xfrm>
        </p:grpSpPr>
        <p:grpSp>
          <p:nvGrpSpPr>
            <p:cNvPr id="807" name="Google Shape;807;p31"/>
            <p:cNvGrpSpPr/>
            <p:nvPr/>
          </p:nvGrpSpPr>
          <p:grpSpPr>
            <a:xfrm>
              <a:off x="-1059678" y="1985564"/>
              <a:ext cx="8548565" cy="6262456"/>
              <a:chOff x="-1059678" y="1985564"/>
              <a:chExt cx="8548565" cy="6262456"/>
            </a:xfrm>
          </p:grpSpPr>
          <p:grpSp>
            <p:nvGrpSpPr>
              <p:cNvPr id="808" name="Google Shape;808;p31"/>
              <p:cNvGrpSpPr/>
              <p:nvPr/>
            </p:nvGrpSpPr>
            <p:grpSpPr>
              <a:xfrm rot="-614816" flipH="1">
                <a:off x="-605284" y="2322154"/>
                <a:ext cx="4276655" cy="5492124"/>
                <a:chOff x="-3303468" y="208907"/>
                <a:chExt cx="4276439" cy="5491846"/>
              </a:xfrm>
            </p:grpSpPr>
            <p:sp>
              <p:nvSpPr>
                <p:cNvPr id="809" name="Google Shape;809;p31"/>
                <p:cNvSpPr/>
                <p:nvPr/>
              </p:nvSpPr>
              <p:spPr>
                <a:xfrm>
                  <a:off x="-3303468" y="208907"/>
                  <a:ext cx="4276439" cy="549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34" h="84031" extrusionOk="0">
                      <a:moveTo>
                        <a:pt x="1827" y="77982"/>
                      </a:moveTo>
                      <a:cubicBezTo>
                        <a:pt x="2514" y="77059"/>
                        <a:pt x="3967" y="77432"/>
                        <a:pt x="4125" y="78571"/>
                      </a:cubicBezTo>
                      <a:cubicBezTo>
                        <a:pt x="4282" y="79710"/>
                        <a:pt x="2966" y="80456"/>
                        <a:pt x="2063" y="79730"/>
                      </a:cubicBezTo>
                      <a:lnTo>
                        <a:pt x="1" y="80613"/>
                      </a:lnTo>
                      <a:lnTo>
                        <a:pt x="1" y="84030"/>
                      </a:lnTo>
                      <a:lnTo>
                        <a:pt x="60780" y="84030"/>
                      </a:lnTo>
                      <a:cubicBezTo>
                        <a:pt x="63352" y="84030"/>
                        <a:pt x="65434" y="81949"/>
                        <a:pt x="65434" y="79396"/>
                      </a:cubicBezTo>
                      <a:lnTo>
                        <a:pt x="65434" y="4537"/>
                      </a:lnTo>
                      <a:cubicBezTo>
                        <a:pt x="65434" y="2043"/>
                        <a:pt x="63411" y="0"/>
                        <a:pt x="60897" y="0"/>
                      </a:cubicBezTo>
                      <a:lnTo>
                        <a:pt x="1" y="0"/>
                      </a:lnTo>
                      <a:lnTo>
                        <a:pt x="1" y="3849"/>
                      </a:lnTo>
                      <a:lnTo>
                        <a:pt x="413" y="4085"/>
                      </a:lnTo>
                      <a:lnTo>
                        <a:pt x="1886" y="4379"/>
                      </a:lnTo>
                      <a:cubicBezTo>
                        <a:pt x="2161" y="4163"/>
                        <a:pt x="2514" y="4046"/>
                        <a:pt x="2868" y="4026"/>
                      </a:cubicBezTo>
                      <a:cubicBezTo>
                        <a:pt x="4007" y="4026"/>
                        <a:pt x="4576" y="5401"/>
                        <a:pt x="3771" y="6206"/>
                      </a:cubicBezTo>
                      <a:cubicBezTo>
                        <a:pt x="2966" y="7011"/>
                        <a:pt x="1591" y="6441"/>
                        <a:pt x="1591" y="5302"/>
                      </a:cubicBezTo>
                      <a:cubicBezTo>
                        <a:pt x="1591" y="5263"/>
                        <a:pt x="354" y="5145"/>
                        <a:pt x="354" y="5145"/>
                      </a:cubicBezTo>
                      <a:lnTo>
                        <a:pt x="1" y="5302"/>
                      </a:lnTo>
                      <a:lnTo>
                        <a:pt x="1" y="12667"/>
                      </a:lnTo>
                      <a:lnTo>
                        <a:pt x="1807" y="12745"/>
                      </a:lnTo>
                      <a:cubicBezTo>
                        <a:pt x="2514" y="11685"/>
                        <a:pt x="4203" y="12235"/>
                        <a:pt x="4144" y="13531"/>
                      </a:cubicBezTo>
                      <a:cubicBezTo>
                        <a:pt x="4085" y="14807"/>
                        <a:pt x="2357" y="15219"/>
                        <a:pt x="1748" y="14080"/>
                      </a:cubicBezTo>
                      <a:lnTo>
                        <a:pt x="1" y="14139"/>
                      </a:lnTo>
                      <a:lnTo>
                        <a:pt x="1" y="22191"/>
                      </a:lnTo>
                      <a:lnTo>
                        <a:pt x="1611" y="21877"/>
                      </a:lnTo>
                      <a:cubicBezTo>
                        <a:pt x="1572" y="21739"/>
                        <a:pt x="1572" y="21582"/>
                        <a:pt x="1591" y="21425"/>
                      </a:cubicBezTo>
                      <a:cubicBezTo>
                        <a:pt x="1788" y="20247"/>
                        <a:pt x="3339" y="19933"/>
                        <a:pt x="3967" y="20973"/>
                      </a:cubicBezTo>
                      <a:cubicBezTo>
                        <a:pt x="4576" y="21995"/>
                        <a:pt x="3575" y="23232"/>
                        <a:pt x="2436" y="22839"/>
                      </a:cubicBezTo>
                      <a:lnTo>
                        <a:pt x="845" y="23016"/>
                      </a:lnTo>
                      <a:lnTo>
                        <a:pt x="1" y="23624"/>
                      </a:lnTo>
                      <a:lnTo>
                        <a:pt x="1" y="28730"/>
                      </a:lnTo>
                      <a:lnTo>
                        <a:pt x="1925" y="28907"/>
                      </a:lnTo>
                      <a:cubicBezTo>
                        <a:pt x="2730" y="28063"/>
                        <a:pt x="4164" y="28632"/>
                        <a:pt x="4144" y="29810"/>
                      </a:cubicBezTo>
                      <a:cubicBezTo>
                        <a:pt x="4105" y="30989"/>
                        <a:pt x="2652" y="31499"/>
                        <a:pt x="1886" y="30615"/>
                      </a:cubicBezTo>
                      <a:lnTo>
                        <a:pt x="1" y="30576"/>
                      </a:lnTo>
                      <a:lnTo>
                        <a:pt x="1" y="37567"/>
                      </a:lnTo>
                      <a:lnTo>
                        <a:pt x="609" y="37508"/>
                      </a:lnTo>
                      <a:cubicBezTo>
                        <a:pt x="708" y="37332"/>
                        <a:pt x="1984" y="36998"/>
                        <a:pt x="2141" y="36880"/>
                      </a:cubicBezTo>
                      <a:cubicBezTo>
                        <a:pt x="3084" y="36252"/>
                        <a:pt x="4321" y="37057"/>
                        <a:pt x="4125" y="38156"/>
                      </a:cubicBezTo>
                      <a:cubicBezTo>
                        <a:pt x="3928" y="39276"/>
                        <a:pt x="2495" y="39610"/>
                        <a:pt x="1827" y="38706"/>
                      </a:cubicBezTo>
                      <a:cubicBezTo>
                        <a:pt x="1748" y="38588"/>
                        <a:pt x="688" y="38981"/>
                        <a:pt x="531" y="38883"/>
                      </a:cubicBezTo>
                      <a:lnTo>
                        <a:pt x="1" y="39020"/>
                      </a:lnTo>
                      <a:lnTo>
                        <a:pt x="1" y="44873"/>
                      </a:lnTo>
                      <a:lnTo>
                        <a:pt x="1925" y="45246"/>
                      </a:lnTo>
                      <a:cubicBezTo>
                        <a:pt x="2770" y="44323"/>
                        <a:pt x="4282" y="45030"/>
                        <a:pt x="4125" y="46267"/>
                      </a:cubicBezTo>
                      <a:cubicBezTo>
                        <a:pt x="3967" y="47504"/>
                        <a:pt x="2298" y="47799"/>
                        <a:pt x="1729" y="46699"/>
                      </a:cubicBezTo>
                      <a:lnTo>
                        <a:pt x="1" y="46758"/>
                      </a:lnTo>
                      <a:lnTo>
                        <a:pt x="1" y="52904"/>
                      </a:lnTo>
                      <a:lnTo>
                        <a:pt x="1964" y="53356"/>
                      </a:lnTo>
                      <a:cubicBezTo>
                        <a:pt x="2828" y="52492"/>
                        <a:pt x="4282" y="53219"/>
                        <a:pt x="4125" y="54416"/>
                      </a:cubicBezTo>
                      <a:cubicBezTo>
                        <a:pt x="3967" y="55634"/>
                        <a:pt x="2377" y="55948"/>
                        <a:pt x="1768" y="54907"/>
                      </a:cubicBezTo>
                      <a:lnTo>
                        <a:pt x="1" y="54220"/>
                      </a:lnTo>
                      <a:lnTo>
                        <a:pt x="1" y="61388"/>
                      </a:lnTo>
                      <a:lnTo>
                        <a:pt x="1925" y="61545"/>
                      </a:lnTo>
                      <a:cubicBezTo>
                        <a:pt x="2711" y="60681"/>
                        <a:pt x="4164" y="61270"/>
                        <a:pt x="4144" y="62448"/>
                      </a:cubicBezTo>
                      <a:cubicBezTo>
                        <a:pt x="4105" y="63627"/>
                        <a:pt x="2632" y="64137"/>
                        <a:pt x="1886" y="63234"/>
                      </a:cubicBezTo>
                      <a:lnTo>
                        <a:pt x="1" y="63528"/>
                      </a:lnTo>
                      <a:lnTo>
                        <a:pt x="1" y="69086"/>
                      </a:lnTo>
                      <a:lnTo>
                        <a:pt x="1866" y="69793"/>
                      </a:lnTo>
                      <a:cubicBezTo>
                        <a:pt x="2593" y="68870"/>
                        <a:pt x="4066" y="69322"/>
                        <a:pt x="4144" y="70500"/>
                      </a:cubicBezTo>
                      <a:cubicBezTo>
                        <a:pt x="4203" y="71678"/>
                        <a:pt x="2789" y="72307"/>
                        <a:pt x="1964" y="71482"/>
                      </a:cubicBezTo>
                      <a:lnTo>
                        <a:pt x="1" y="71855"/>
                      </a:lnTo>
                      <a:lnTo>
                        <a:pt x="1" y="7821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0" name="Google Shape;810;p31"/>
                <p:cNvGrpSpPr/>
                <p:nvPr/>
              </p:nvGrpSpPr>
              <p:grpSpPr>
                <a:xfrm>
                  <a:off x="-2823425" y="605218"/>
                  <a:ext cx="3467400" cy="4699225"/>
                  <a:chOff x="1854575" y="598700"/>
                  <a:chExt cx="3467400" cy="4699225"/>
                </a:xfrm>
              </p:grpSpPr>
              <p:cxnSp>
                <p:nvCxnSpPr>
                  <p:cNvPr id="811" name="Google Shape;811;p31"/>
                  <p:cNvCxnSpPr/>
                  <p:nvPr/>
                </p:nvCxnSpPr>
                <p:spPr>
                  <a:xfrm>
                    <a:off x="1854575" y="59870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2" name="Google Shape;812;p31"/>
                  <p:cNvCxnSpPr/>
                  <p:nvPr/>
                </p:nvCxnSpPr>
                <p:spPr>
                  <a:xfrm>
                    <a:off x="1854575" y="81230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3" name="Google Shape;813;p31"/>
                  <p:cNvCxnSpPr/>
                  <p:nvPr/>
                </p:nvCxnSpPr>
                <p:spPr>
                  <a:xfrm>
                    <a:off x="1854575" y="102590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4" name="Google Shape;814;p31"/>
                  <p:cNvCxnSpPr/>
                  <p:nvPr/>
                </p:nvCxnSpPr>
                <p:spPr>
                  <a:xfrm>
                    <a:off x="1854575" y="123950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5" name="Google Shape;815;p31"/>
                  <p:cNvCxnSpPr/>
                  <p:nvPr/>
                </p:nvCxnSpPr>
                <p:spPr>
                  <a:xfrm>
                    <a:off x="1854575" y="145310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6" name="Google Shape;816;p31"/>
                  <p:cNvCxnSpPr/>
                  <p:nvPr/>
                </p:nvCxnSpPr>
                <p:spPr>
                  <a:xfrm>
                    <a:off x="1854575" y="166670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7" name="Google Shape;817;p31"/>
                  <p:cNvCxnSpPr/>
                  <p:nvPr/>
                </p:nvCxnSpPr>
                <p:spPr>
                  <a:xfrm>
                    <a:off x="1854575" y="188030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8" name="Google Shape;818;p31"/>
                  <p:cNvCxnSpPr/>
                  <p:nvPr/>
                </p:nvCxnSpPr>
                <p:spPr>
                  <a:xfrm>
                    <a:off x="1854575" y="209390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19" name="Google Shape;819;p31"/>
                  <p:cNvCxnSpPr/>
                  <p:nvPr/>
                </p:nvCxnSpPr>
                <p:spPr>
                  <a:xfrm>
                    <a:off x="1854575" y="230750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0" name="Google Shape;820;p31"/>
                  <p:cNvCxnSpPr/>
                  <p:nvPr/>
                </p:nvCxnSpPr>
                <p:spPr>
                  <a:xfrm>
                    <a:off x="1854575" y="252111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1" name="Google Shape;821;p31"/>
                  <p:cNvCxnSpPr/>
                  <p:nvPr/>
                </p:nvCxnSpPr>
                <p:spPr>
                  <a:xfrm>
                    <a:off x="1854575" y="273471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2" name="Google Shape;822;p31"/>
                  <p:cNvCxnSpPr/>
                  <p:nvPr/>
                </p:nvCxnSpPr>
                <p:spPr>
                  <a:xfrm>
                    <a:off x="1854575" y="294831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3" name="Google Shape;823;p31"/>
                  <p:cNvCxnSpPr/>
                  <p:nvPr/>
                </p:nvCxnSpPr>
                <p:spPr>
                  <a:xfrm>
                    <a:off x="1854575" y="316191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4" name="Google Shape;824;p31"/>
                  <p:cNvCxnSpPr/>
                  <p:nvPr/>
                </p:nvCxnSpPr>
                <p:spPr>
                  <a:xfrm>
                    <a:off x="1854575" y="337551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5" name="Google Shape;825;p31"/>
                  <p:cNvCxnSpPr/>
                  <p:nvPr/>
                </p:nvCxnSpPr>
                <p:spPr>
                  <a:xfrm>
                    <a:off x="1854575" y="358911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6" name="Google Shape;826;p31"/>
                  <p:cNvCxnSpPr/>
                  <p:nvPr/>
                </p:nvCxnSpPr>
                <p:spPr>
                  <a:xfrm>
                    <a:off x="1854575" y="380271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7" name="Google Shape;827;p31"/>
                  <p:cNvCxnSpPr/>
                  <p:nvPr/>
                </p:nvCxnSpPr>
                <p:spPr>
                  <a:xfrm>
                    <a:off x="1854575" y="401631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8" name="Google Shape;828;p31"/>
                  <p:cNvCxnSpPr/>
                  <p:nvPr/>
                </p:nvCxnSpPr>
                <p:spPr>
                  <a:xfrm>
                    <a:off x="1854575" y="422991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29" name="Google Shape;829;p31"/>
                  <p:cNvCxnSpPr/>
                  <p:nvPr/>
                </p:nvCxnSpPr>
                <p:spPr>
                  <a:xfrm>
                    <a:off x="1854575" y="444352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30" name="Google Shape;830;p31"/>
                  <p:cNvCxnSpPr/>
                  <p:nvPr/>
                </p:nvCxnSpPr>
                <p:spPr>
                  <a:xfrm>
                    <a:off x="1854575" y="465712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31" name="Google Shape;831;p31"/>
                  <p:cNvCxnSpPr/>
                  <p:nvPr/>
                </p:nvCxnSpPr>
                <p:spPr>
                  <a:xfrm>
                    <a:off x="1854575" y="487072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32" name="Google Shape;832;p31"/>
                  <p:cNvCxnSpPr/>
                  <p:nvPr/>
                </p:nvCxnSpPr>
                <p:spPr>
                  <a:xfrm>
                    <a:off x="1854575" y="508432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33" name="Google Shape;833;p31"/>
                  <p:cNvCxnSpPr/>
                  <p:nvPr/>
                </p:nvCxnSpPr>
                <p:spPr>
                  <a:xfrm>
                    <a:off x="1854575" y="529792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834" name="Google Shape;834;p31"/>
              <p:cNvSpPr/>
              <p:nvPr/>
            </p:nvSpPr>
            <p:spPr>
              <a:xfrm flipH="1">
                <a:off x="2809025" y="2480013"/>
                <a:ext cx="4679863" cy="5768008"/>
              </a:xfrm>
              <a:custGeom>
                <a:avLst/>
                <a:gdLst/>
                <a:ahLst/>
                <a:cxnLst/>
                <a:rect l="l" t="t" r="r" b="b"/>
                <a:pathLst>
                  <a:path w="64275" h="79220" extrusionOk="0">
                    <a:moveTo>
                      <a:pt x="3967" y="9623"/>
                    </a:moveTo>
                    <a:cubicBezTo>
                      <a:pt x="4262" y="9761"/>
                      <a:pt x="4419" y="10075"/>
                      <a:pt x="4419" y="10389"/>
                    </a:cubicBezTo>
                    <a:cubicBezTo>
                      <a:pt x="4399" y="10703"/>
                      <a:pt x="4203" y="10978"/>
                      <a:pt x="3908" y="11096"/>
                    </a:cubicBezTo>
                    <a:cubicBezTo>
                      <a:pt x="3437" y="11292"/>
                      <a:pt x="2907" y="10998"/>
                      <a:pt x="2808" y="10487"/>
                    </a:cubicBezTo>
                    <a:cubicBezTo>
                      <a:pt x="2789" y="10310"/>
                      <a:pt x="2808" y="10114"/>
                      <a:pt x="2907" y="9957"/>
                    </a:cubicBezTo>
                    <a:lnTo>
                      <a:pt x="2141" y="8779"/>
                    </a:lnTo>
                    <a:lnTo>
                      <a:pt x="0" y="9152"/>
                    </a:lnTo>
                    <a:lnTo>
                      <a:pt x="11744" y="76176"/>
                    </a:lnTo>
                    <a:cubicBezTo>
                      <a:pt x="12077" y="78002"/>
                      <a:pt x="13806" y="79219"/>
                      <a:pt x="15632" y="78905"/>
                    </a:cubicBezTo>
                    <a:lnTo>
                      <a:pt x="61309" y="70893"/>
                    </a:lnTo>
                    <a:cubicBezTo>
                      <a:pt x="63097" y="70579"/>
                      <a:pt x="64275" y="68870"/>
                      <a:pt x="63961" y="67083"/>
                    </a:cubicBezTo>
                    <a:lnTo>
                      <a:pt x="52217" y="1"/>
                    </a:lnTo>
                    <a:lnTo>
                      <a:pt x="49821" y="413"/>
                    </a:lnTo>
                    <a:lnTo>
                      <a:pt x="49723" y="708"/>
                    </a:lnTo>
                    <a:lnTo>
                      <a:pt x="49704" y="1650"/>
                    </a:lnTo>
                    <a:cubicBezTo>
                      <a:pt x="49861" y="1788"/>
                      <a:pt x="49978" y="1984"/>
                      <a:pt x="50018" y="2220"/>
                    </a:cubicBezTo>
                    <a:cubicBezTo>
                      <a:pt x="50116" y="2711"/>
                      <a:pt x="49704" y="3182"/>
                      <a:pt x="49193" y="3162"/>
                    </a:cubicBezTo>
                    <a:cubicBezTo>
                      <a:pt x="48879" y="3143"/>
                      <a:pt x="48604" y="2946"/>
                      <a:pt x="48486" y="2652"/>
                    </a:cubicBezTo>
                    <a:cubicBezTo>
                      <a:pt x="48290" y="2180"/>
                      <a:pt x="48584" y="1650"/>
                      <a:pt x="49095" y="1552"/>
                    </a:cubicBezTo>
                    <a:cubicBezTo>
                      <a:pt x="49114" y="1552"/>
                      <a:pt x="49055" y="786"/>
                      <a:pt x="49055" y="786"/>
                    </a:cubicBezTo>
                    <a:lnTo>
                      <a:pt x="48918" y="570"/>
                    </a:lnTo>
                    <a:lnTo>
                      <a:pt x="44342" y="1375"/>
                    </a:lnTo>
                    <a:lnTo>
                      <a:pt x="44480" y="2495"/>
                    </a:lnTo>
                    <a:cubicBezTo>
                      <a:pt x="44794" y="2632"/>
                      <a:pt x="44990" y="2946"/>
                      <a:pt x="44971" y="3280"/>
                    </a:cubicBezTo>
                    <a:cubicBezTo>
                      <a:pt x="44951" y="3594"/>
                      <a:pt x="44755" y="3869"/>
                      <a:pt x="44460" y="3987"/>
                    </a:cubicBezTo>
                    <a:cubicBezTo>
                      <a:pt x="43989" y="4183"/>
                      <a:pt x="43459" y="3889"/>
                      <a:pt x="43361" y="3378"/>
                    </a:cubicBezTo>
                    <a:cubicBezTo>
                      <a:pt x="43321" y="3084"/>
                      <a:pt x="43419" y="2789"/>
                      <a:pt x="43655" y="2612"/>
                    </a:cubicBezTo>
                    <a:lnTo>
                      <a:pt x="43439" y="1532"/>
                    </a:lnTo>
                    <a:lnTo>
                      <a:pt x="38431" y="2416"/>
                    </a:lnTo>
                    <a:lnTo>
                      <a:pt x="38785" y="3378"/>
                    </a:lnTo>
                    <a:cubicBezTo>
                      <a:pt x="38903" y="3339"/>
                      <a:pt x="39001" y="3319"/>
                      <a:pt x="39119" y="3319"/>
                    </a:cubicBezTo>
                    <a:cubicBezTo>
                      <a:pt x="39433" y="3339"/>
                      <a:pt x="39708" y="3516"/>
                      <a:pt x="39826" y="3810"/>
                    </a:cubicBezTo>
                    <a:cubicBezTo>
                      <a:pt x="40061" y="4340"/>
                      <a:pt x="39688" y="4910"/>
                      <a:pt x="39119" y="4930"/>
                    </a:cubicBezTo>
                    <a:cubicBezTo>
                      <a:pt x="38765" y="4949"/>
                      <a:pt x="38451" y="4733"/>
                      <a:pt x="38333" y="4419"/>
                    </a:cubicBezTo>
                    <a:cubicBezTo>
                      <a:pt x="38294" y="4282"/>
                      <a:pt x="38274" y="4144"/>
                      <a:pt x="38294" y="4007"/>
                    </a:cubicBezTo>
                    <a:lnTo>
                      <a:pt x="37999" y="3025"/>
                    </a:lnTo>
                    <a:lnTo>
                      <a:pt x="37548" y="2573"/>
                    </a:lnTo>
                    <a:lnTo>
                      <a:pt x="34366" y="3123"/>
                    </a:lnTo>
                    <a:lnTo>
                      <a:pt x="34465" y="4340"/>
                    </a:lnTo>
                    <a:cubicBezTo>
                      <a:pt x="34700" y="4498"/>
                      <a:pt x="34838" y="4773"/>
                      <a:pt x="34818" y="5047"/>
                    </a:cubicBezTo>
                    <a:cubicBezTo>
                      <a:pt x="34818" y="5362"/>
                      <a:pt x="34622" y="5637"/>
                      <a:pt x="34327" y="5754"/>
                    </a:cubicBezTo>
                    <a:cubicBezTo>
                      <a:pt x="33856" y="5951"/>
                      <a:pt x="33326" y="5656"/>
                      <a:pt x="33227" y="5165"/>
                    </a:cubicBezTo>
                    <a:cubicBezTo>
                      <a:pt x="33188" y="4930"/>
                      <a:pt x="33247" y="4694"/>
                      <a:pt x="33404" y="4498"/>
                    </a:cubicBezTo>
                    <a:lnTo>
                      <a:pt x="33227" y="3339"/>
                    </a:lnTo>
                    <a:lnTo>
                      <a:pt x="28887" y="4085"/>
                    </a:lnTo>
                    <a:lnTo>
                      <a:pt x="28986" y="4458"/>
                    </a:lnTo>
                    <a:cubicBezTo>
                      <a:pt x="29103" y="4498"/>
                      <a:pt x="29437" y="5244"/>
                      <a:pt x="29535" y="5342"/>
                    </a:cubicBezTo>
                    <a:cubicBezTo>
                      <a:pt x="29673" y="5499"/>
                      <a:pt x="29751" y="5676"/>
                      <a:pt x="29751" y="5872"/>
                    </a:cubicBezTo>
                    <a:cubicBezTo>
                      <a:pt x="29771" y="6245"/>
                      <a:pt x="29535" y="6579"/>
                      <a:pt x="29182" y="6677"/>
                    </a:cubicBezTo>
                    <a:cubicBezTo>
                      <a:pt x="28711" y="6815"/>
                      <a:pt x="28239" y="6520"/>
                      <a:pt x="28161" y="6049"/>
                    </a:cubicBezTo>
                    <a:cubicBezTo>
                      <a:pt x="28122" y="5794"/>
                      <a:pt x="28200" y="5538"/>
                      <a:pt x="28377" y="5342"/>
                    </a:cubicBezTo>
                    <a:cubicBezTo>
                      <a:pt x="28436" y="5283"/>
                      <a:pt x="28082" y="4655"/>
                      <a:pt x="28102" y="4557"/>
                    </a:cubicBezTo>
                    <a:lnTo>
                      <a:pt x="27964" y="4242"/>
                    </a:lnTo>
                    <a:lnTo>
                      <a:pt x="24331" y="4890"/>
                    </a:lnTo>
                    <a:lnTo>
                      <a:pt x="24312" y="6108"/>
                    </a:lnTo>
                    <a:cubicBezTo>
                      <a:pt x="24567" y="6265"/>
                      <a:pt x="24705" y="6540"/>
                      <a:pt x="24685" y="6834"/>
                    </a:cubicBezTo>
                    <a:cubicBezTo>
                      <a:pt x="24685" y="7149"/>
                      <a:pt x="24489" y="7424"/>
                      <a:pt x="24194" y="7541"/>
                    </a:cubicBezTo>
                    <a:cubicBezTo>
                      <a:pt x="23703" y="7738"/>
                      <a:pt x="23173" y="7443"/>
                      <a:pt x="23094" y="6933"/>
                    </a:cubicBezTo>
                    <a:cubicBezTo>
                      <a:pt x="23035" y="6638"/>
                      <a:pt x="23153" y="6344"/>
                      <a:pt x="23389" y="6147"/>
                    </a:cubicBezTo>
                    <a:lnTo>
                      <a:pt x="23173" y="5087"/>
                    </a:lnTo>
                    <a:lnTo>
                      <a:pt x="19343" y="5754"/>
                    </a:lnTo>
                    <a:lnTo>
                      <a:pt x="19285" y="7031"/>
                    </a:lnTo>
                    <a:cubicBezTo>
                      <a:pt x="19501" y="7188"/>
                      <a:pt x="19638" y="7443"/>
                      <a:pt x="19618" y="7738"/>
                    </a:cubicBezTo>
                    <a:cubicBezTo>
                      <a:pt x="19599" y="8032"/>
                      <a:pt x="19402" y="8307"/>
                      <a:pt x="19127" y="8425"/>
                    </a:cubicBezTo>
                    <a:cubicBezTo>
                      <a:pt x="18636" y="8622"/>
                      <a:pt x="18106" y="8327"/>
                      <a:pt x="18028" y="7816"/>
                    </a:cubicBezTo>
                    <a:cubicBezTo>
                      <a:pt x="17969" y="7541"/>
                      <a:pt x="18067" y="7247"/>
                      <a:pt x="18283" y="7070"/>
                    </a:cubicBezTo>
                    <a:lnTo>
                      <a:pt x="18519" y="5912"/>
                    </a:lnTo>
                    <a:lnTo>
                      <a:pt x="14081" y="6677"/>
                    </a:lnTo>
                    <a:lnTo>
                      <a:pt x="14179" y="7895"/>
                    </a:lnTo>
                    <a:cubicBezTo>
                      <a:pt x="14414" y="8052"/>
                      <a:pt x="14571" y="8327"/>
                      <a:pt x="14552" y="8602"/>
                    </a:cubicBezTo>
                    <a:cubicBezTo>
                      <a:pt x="14532" y="8916"/>
                      <a:pt x="14336" y="9191"/>
                      <a:pt x="14061" y="9309"/>
                    </a:cubicBezTo>
                    <a:cubicBezTo>
                      <a:pt x="13570" y="9505"/>
                      <a:pt x="13040" y="9211"/>
                      <a:pt x="12942" y="8720"/>
                    </a:cubicBezTo>
                    <a:cubicBezTo>
                      <a:pt x="12902" y="8484"/>
                      <a:pt x="12981" y="8229"/>
                      <a:pt x="13138" y="8052"/>
                    </a:cubicBezTo>
                    <a:lnTo>
                      <a:pt x="12745" y="6913"/>
                    </a:lnTo>
                    <a:lnTo>
                      <a:pt x="9289" y="7522"/>
                    </a:lnTo>
                    <a:lnTo>
                      <a:pt x="9053" y="8759"/>
                    </a:lnTo>
                    <a:cubicBezTo>
                      <a:pt x="9309" y="8896"/>
                      <a:pt x="9485" y="9152"/>
                      <a:pt x="9485" y="9446"/>
                    </a:cubicBezTo>
                    <a:cubicBezTo>
                      <a:pt x="9485" y="9800"/>
                      <a:pt x="9250" y="10134"/>
                      <a:pt x="8916" y="10232"/>
                    </a:cubicBezTo>
                    <a:cubicBezTo>
                      <a:pt x="8444" y="10369"/>
                      <a:pt x="7973" y="10075"/>
                      <a:pt x="7875" y="9603"/>
                    </a:cubicBezTo>
                    <a:cubicBezTo>
                      <a:pt x="7836" y="9387"/>
                      <a:pt x="7895" y="9171"/>
                      <a:pt x="8012" y="8995"/>
                    </a:cubicBezTo>
                    <a:lnTo>
                      <a:pt x="7580" y="7816"/>
                    </a:lnTo>
                    <a:lnTo>
                      <a:pt x="3614" y="85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31"/>
            <p:cNvGrpSpPr/>
            <p:nvPr/>
          </p:nvGrpSpPr>
          <p:grpSpPr>
            <a:xfrm rot="-1596824">
              <a:off x="6075618" y="-1799163"/>
              <a:ext cx="6547763" cy="7069417"/>
              <a:chOff x="5228329" y="-1149232"/>
              <a:chExt cx="6547374" cy="7068997"/>
            </a:xfrm>
          </p:grpSpPr>
          <p:grpSp>
            <p:nvGrpSpPr>
              <p:cNvPr id="836" name="Google Shape;836;p31"/>
              <p:cNvGrpSpPr/>
              <p:nvPr/>
            </p:nvGrpSpPr>
            <p:grpSpPr>
              <a:xfrm rot="981971">
                <a:off x="5951979" y="-549615"/>
                <a:ext cx="5100073" cy="5869762"/>
                <a:chOff x="4807567" y="-480815"/>
                <a:chExt cx="5940780" cy="6837346"/>
              </a:xfrm>
            </p:grpSpPr>
            <p:sp>
              <p:nvSpPr>
                <p:cNvPr id="837" name="Google Shape;837;p31"/>
                <p:cNvSpPr/>
                <p:nvPr/>
              </p:nvSpPr>
              <p:spPr>
                <a:xfrm rot="-591287" flipH="1">
                  <a:off x="5290447" y="-99840"/>
                  <a:ext cx="4975019" cy="607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38" name="Google Shape;838;p31"/>
                <p:cNvGrpSpPr/>
                <p:nvPr/>
              </p:nvGrpSpPr>
              <p:grpSpPr>
                <a:xfrm>
                  <a:off x="5870799" y="699738"/>
                  <a:ext cx="3782587" cy="4699225"/>
                  <a:chOff x="1854575" y="598700"/>
                  <a:chExt cx="3467400" cy="4699225"/>
                </a:xfrm>
              </p:grpSpPr>
              <p:cxnSp>
                <p:nvCxnSpPr>
                  <p:cNvPr id="839" name="Google Shape;839;p31"/>
                  <p:cNvCxnSpPr/>
                  <p:nvPr/>
                </p:nvCxnSpPr>
                <p:spPr>
                  <a:xfrm>
                    <a:off x="1854575" y="59870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0" name="Google Shape;840;p31"/>
                  <p:cNvCxnSpPr/>
                  <p:nvPr/>
                </p:nvCxnSpPr>
                <p:spPr>
                  <a:xfrm>
                    <a:off x="1854575" y="81230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1" name="Google Shape;841;p31"/>
                  <p:cNvCxnSpPr/>
                  <p:nvPr/>
                </p:nvCxnSpPr>
                <p:spPr>
                  <a:xfrm>
                    <a:off x="1854575" y="102590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2" name="Google Shape;842;p31"/>
                  <p:cNvCxnSpPr/>
                  <p:nvPr/>
                </p:nvCxnSpPr>
                <p:spPr>
                  <a:xfrm>
                    <a:off x="1854575" y="123950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3" name="Google Shape;843;p31"/>
                  <p:cNvCxnSpPr/>
                  <p:nvPr/>
                </p:nvCxnSpPr>
                <p:spPr>
                  <a:xfrm>
                    <a:off x="1854575" y="145310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4" name="Google Shape;844;p31"/>
                  <p:cNvCxnSpPr/>
                  <p:nvPr/>
                </p:nvCxnSpPr>
                <p:spPr>
                  <a:xfrm>
                    <a:off x="1854575" y="166670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5" name="Google Shape;845;p31"/>
                  <p:cNvCxnSpPr/>
                  <p:nvPr/>
                </p:nvCxnSpPr>
                <p:spPr>
                  <a:xfrm>
                    <a:off x="1854575" y="188030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6" name="Google Shape;846;p31"/>
                  <p:cNvCxnSpPr/>
                  <p:nvPr/>
                </p:nvCxnSpPr>
                <p:spPr>
                  <a:xfrm>
                    <a:off x="1854575" y="209390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7" name="Google Shape;847;p31"/>
                  <p:cNvCxnSpPr/>
                  <p:nvPr/>
                </p:nvCxnSpPr>
                <p:spPr>
                  <a:xfrm>
                    <a:off x="1854575" y="230750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8" name="Google Shape;848;p31"/>
                  <p:cNvCxnSpPr/>
                  <p:nvPr/>
                </p:nvCxnSpPr>
                <p:spPr>
                  <a:xfrm>
                    <a:off x="1854575" y="252111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49" name="Google Shape;849;p31"/>
                  <p:cNvCxnSpPr/>
                  <p:nvPr/>
                </p:nvCxnSpPr>
                <p:spPr>
                  <a:xfrm>
                    <a:off x="1854575" y="273471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0" name="Google Shape;850;p31"/>
                  <p:cNvCxnSpPr/>
                  <p:nvPr/>
                </p:nvCxnSpPr>
                <p:spPr>
                  <a:xfrm>
                    <a:off x="1854575" y="294831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1" name="Google Shape;851;p31"/>
                  <p:cNvCxnSpPr/>
                  <p:nvPr/>
                </p:nvCxnSpPr>
                <p:spPr>
                  <a:xfrm>
                    <a:off x="1854575" y="316191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2" name="Google Shape;852;p31"/>
                  <p:cNvCxnSpPr/>
                  <p:nvPr/>
                </p:nvCxnSpPr>
                <p:spPr>
                  <a:xfrm>
                    <a:off x="1854575" y="337551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3" name="Google Shape;853;p31"/>
                  <p:cNvCxnSpPr/>
                  <p:nvPr/>
                </p:nvCxnSpPr>
                <p:spPr>
                  <a:xfrm>
                    <a:off x="1854575" y="358911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4" name="Google Shape;854;p31"/>
                  <p:cNvCxnSpPr/>
                  <p:nvPr/>
                </p:nvCxnSpPr>
                <p:spPr>
                  <a:xfrm>
                    <a:off x="1854575" y="380271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5" name="Google Shape;855;p31"/>
                  <p:cNvCxnSpPr/>
                  <p:nvPr/>
                </p:nvCxnSpPr>
                <p:spPr>
                  <a:xfrm>
                    <a:off x="1854575" y="401631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6" name="Google Shape;856;p31"/>
                  <p:cNvCxnSpPr/>
                  <p:nvPr/>
                </p:nvCxnSpPr>
                <p:spPr>
                  <a:xfrm>
                    <a:off x="1854575" y="422991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7" name="Google Shape;857;p31"/>
                  <p:cNvCxnSpPr/>
                  <p:nvPr/>
                </p:nvCxnSpPr>
                <p:spPr>
                  <a:xfrm>
                    <a:off x="1854575" y="444352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8" name="Google Shape;858;p31"/>
                  <p:cNvCxnSpPr/>
                  <p:nvPr/>
                </p:nvCxnSpPr>
                <p:spPr>
                  <a:xfrm>
                    <a:off x="1854575" y="465712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59" name="Google Shape;859;p31"/>
                  <p:cNvCxnSpPr/>
                  <p:nvPr/>
                </p:nvCxnSpPr>
                <p:spPr>
                  <a:xfrm>
                    <a:off x="1854575" y="487072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60" name="Google Shape;860;p31"/>
                  <p:cNvCxnSpPr/>
                  <p:nvPr/>
                </p:nvCxnSpPr>
                <p:spPr>
                  <a:xfrm>
                    <a:off x="1854575" y="508432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861" name="Google Shape;861;p31"/>
                  <p:cNvCxnSpPr/>
                  <p:nvPr/>
                </p:nvCxnSpPr>
                <p:spPr>
                  <a:xfrm>
                    <a:off x="1854575" y="529792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862" name="Google Shape;862;p31"/>
              <p:cNvSpPr/>
              <p:nvPr/>
            </p:nvSpPr>
            <p:spPr>
              <a:xfrm rot="2540228">
                <a:off x="6375142" y="2700986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0"/>
                    </a:moveTo>
                    <a:lnTo>
                      <a:pt x="0" y="511"/>
                    </a:lnTo>
                    <a:lnTo>
                      <a:pt x="1493" y="3633"/>
                    </a:lnTo>
                    <a:cubicBezTo>
                      <a:pt x="1866" y="4380"/>
                      <a:pt x="2455" y="4517"/>
                      <a:pt x="3162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 rot="2540228">
                <a:off x="6568694" y="2052158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1"/>
                    </a:moveTo>
                    <a:lnTo>
                      <a:pt x="1" y="511"/>
                    </a:lnTo>
                    <a:lnTo>
                      <a:pt x="1493" y="3634"/>
                    </a:lnTo>
                    <a:cubicBezTo>
                      <a:pt x="1866" y="4380"/>
                      <a:pt x="2456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1"/>
              <p:cNvSpPr/>
              <p:nvPr/>
            </p:nvSpPr>
            <p:spPr>
              <a:xfrm rot="2540228">
                <a:off x="6184011" y="3349778"/>
                <a:ext cx="210376" cy="30043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7" extrusionOk="0">
                    <a:moveTo>
                      <a:pt x="1061" y="0"/>
                    </a:moveTo>
                    <a:lnTo>
                      <a:pt x="1" y="511"/>
                    </a:lnTo>
                    <a:lnTo>
                      <a:pt x="1493" y="3614"/>
                    </a:lnTo>
                    <a:cubicBezTo>
                      <a:pt x="1866" y="4380"/>
                      <a:pt x="2475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1"/>
              <p:cNvSpPr/>
              <p:nvPr/>
            </p:nvSpPr>
            <p:spPr>
              <a:xfrm rot="2540228">
                <a:off x="6228917" y="3052314"/>
                <a:ext cx="1120720" cy="889592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5" extrusionOk="0">
                    <a:moveTo>
                      <a:pt x="14434" y="1"/>
                    </a:moveTo>
                    <a:lnTo>
                      <a:pt x="1768" y="6108"/>
                    </a:lnTo>
                    <a:cubicBezTo>
                      <a:pt x="727" y="6619"/>
                      <a:pt x="0" y="7306"/>
                      <a:pt x="511" y="8347"/>
                    </a:cubicBezTo>
                    <a:lnTo>
                      <a:pt x="2278" y="12039"/>
                    </a:lnTo>
                    <a:lnTo>
                      <a:pt x="2926" y="13374"/>
                    </a:lnTo>
                    <a:cubicBezTo>
                      <a:pt x="2416" y="12314"/>
                      <a:pt x="3142" y="11627"/>
                      <a:pt x="4183" y="11116"/>
                    </a:cubicBezTo>
                    <a:lnTo>
                      <a:pt x="16849" y="5009"/>
                    </a:lnTo>
                    <a:lnTo>
                      <a:pt x="14375" y="3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1"/>
              <p:cNvSpPr/>
              <p:nvPr/>
            </p:nvSpPr>
            <p:spPr>
              <a:xfrm rot="2540228">
                <a:off x="6419998" y="2403544"/>
                <a:ext cx="112072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4" extrusionOk="0">
                    <a:moveTo>
                      <a:pt x="14434" y="0"/>
                    </a:moveTo>
                    <a:lnTo>
                      <a:pt x="1768" y="6107"/>
                    </a:lnTo>
                    <a:cubicBezTo>
                      <a:pt x="708" y="6618"/>
                      <a:pt x="1" y="7305"/>
                      <a:pt x="492" y="8346"/>
                    </a:cubicBezTo>
                    <a:lnTo>
                      <a:pt x="2279" y="12038"/>
                    </a:lnTo>
                    <a:lnTo>
                      <a:pt x="2927" y="13373"/>
                    </a:lnTo>
                    <a:cubicBezTo>
                      <a:pt x="2416" y="12313"/>
                      <a:pt x="3123" y="11626"/>
                      <a:pt x="4184" y="11115"/>
                    </a:cubicBezTo>
                    <a:lnTo>
                      <a:pt x="16850" y="5008"/>
                    </a:lnTo>
                    <a:lnTo>
                      <a:pt x="14376" y="31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 rot="2540228">
                <a:off x="6612443" y="1754313"/>
                <a:ext cx="112205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13374" extrusionOk="0">
                    <a:moveTo>
                      <a:pt x="14454" y="0"/>
                    </a:moveTo>
                    <a:lnTo>
                      <a:pt x="1788" y="6108"/>
                    </a:lnTo>
                    <a:cubicBezTo>
                      <a:pt x="727" y="6618"/>
                      <a:pt x="1" y="7306"/>
                      <a:pt x="511" y="8346"/>
                    </a:cubicBezTo>
                    <a:lnTo>
                      <a:pt x="2298" y="12038"/>
                    </a:lnTo>
                    <a:lnTo>
                      <a:pt x="2927" y="13374"/>
                    </a:lnTo>
                    <a:cubicBezTo>
                      <a:pt x="2436" y="12313"/>
                      <a:pt x="3143" y="11626"/>
                      <a:pt x="4203" y="11115"/>
                    </a:cubicBezTo>
                    <a:lnTo>
                      <a:pt x="16869" y="5008"/>
                    </a:lnTo>
                    <a:lnTo>
                      <a:pt x="14395" y="3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8" name="Google Shape;868;p31"/>
          <p:cNvGrpSpPr/>
          <p:nvPr/>
        </p:nvGrpSpPr>
        <p:grpSpPr>
          <a:xfrm>
            <a:off x="-413689" y="342450"/>
            <a:ext cx="3130677" cy="5076431"/>
            <a:chOff x="-413689" y="342450"/>
            <a:chExt cx="3130677" cy="5076431"/>
          </a:xfrm>
        </p:grpSpPr>
        <p:grpSp>
          <p:nvGrpSpPr>
            <p:cNvPr id="869" name="Google Shape;869;p31"/>
            <p:cNvGrpSpPr/>
            <p:nvPr/>
          </p:nvGrpSpPr>
          <p:grpSpPr>
            <a:xfrm flipH="1">
              <a:off x="349091" y="342450"/>
              <a:ext cx="2367898" cy="2220596"/>
              <a:chOff x="5653870" y="502100"/>
              <a:chExt cx="2367898" cy="2220596"/>
            </a:xfrm>
          </p:grpSpPr>
          <p:sp>
            <p:nvSpPr>
              <p:cNvPr id="870" name="Google Shape;870;p31"/>
              <p:cNvSpPr/>
              <p:nvPr/>
            </p:nvSpPr>
            <p:spPr>
              <a:xfrm rot="-525254" flipH="1">
                <a:off x="5788005" y="650675"/>
                <a:ext cx="2099626" cy="1923446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27435" extrusionOk="0">
                    <a:moveTo>
                      <a:pt x="7679" y="0"/>
                    </a:moveTo>
                    <a:lnTo>
                      <a:pt x="1" y="17694"/>
                    </a:lnTo>
                    <a:lnTo>
                      <a:pt x="22368" y="27434"/>
                    </a:lnTo>
                    <a:lnTo>
                      <a:pt x="29948" y="9682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1" name="Google Shape;871;p31"/>
              <p:cNvGrpSpPr/>
              <p:nvPr/>
            </p:nvGrpSpPr>
            <p:grpSpPr>
              <a:xfrm rot="279956">
                <a:off x="6229104" y="662266"/>
                <a:ext cx="721809" cy="476339"/>
                <a:chOff x="6033583" y="1855755"/>
                <a:chExt cx="475051" cy="313497"/>
              </a:xfrm>
            </p:grpSpPr>
            <p:sp>
              <p:nvSpPr>
                <p:cNvPr id="872" name="Google Shape;872;p31"/>
                <p:cNvSpPr/>
                <p:nvPr/>
              </p:nvSpPr>
              <p:spPr>
                <a:xfrm>
                  <a:off x="6033583" y="1861722"/>
                  <a:ext cx="467210" cy="30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1" h="4628" extrusionOk="0">
                      <a:moveTo>
                        <a:pt x="1137" y="1"/>
                      </a:moveTo>
                      <a:cubicBezTo>
                        <a:pt x="788" y="1"/>
                        <a:pt x="387" y="123"/>
                        <a:pt x="177" y="542"/>
                      </a:cubicBezTo>
                      <a:cubicBezTo>
                        <a:pt x="0" y="876"/>
                        <a:pt x="0" y="1269"/>
                        <a:pt x="177" y="1602"/>
                      </a:cubicBezTo>
                      <a:cubicBezTo>
                        <a:pt x="256" y="1760"/>
                        <a:pt x="373" y="1877"/>
                        <a:pt x="511" y="1995"/>
                      </a:cubicBezTo>
                      <a:lnTo>
                        <a:pt x="531" y="1995"/>
                      </a:lnTo>
                      <a:cubicBezTo>
                        <a:pt x="707" y="2093"/>
                        <a:pt x="4890" y="4312"/>
                        <a:pt x="5401" y="4528"/>
                      </a:cubicBezTo>
                      <a:cubicBezTo>
                        <a:pt x="5541" y="4596"/>
                        <a:pt x="5690" y="4628"/>
                        <a:pt x="5837" y="4628"/>
                      </a:cubicBezTo>
                      <a:cubicBezTo>
                        <a:pt x="6244" y="4628"/>
                        <a:pt x="6636" y="4383"/>
                        <a:pt x="6795" y="3979"/>
                      </a:cubicBezTo>
                      <a:cubicBezTo>
                        <a:pt x="7031" y="3409"/>
                        <a:pt x="6284" y="2840"/>
                        <a:pt x="6245" y="2820"/>
                      </a:cubicBezTo>
                      <a:lnTo>
                        <a:pt x="3633" y="1426"/>
                      </a:lnTo>
                      <a:lnTo>
                        <a:pt x="3535" y="1622"/>
                      </a:lnTo>
                      <a:lnTo>
                        <a:pt x="6127" y="2997"/>
                      </a:lnTo>
                      <a:cubicBezTo>
                        <a:pt x="6186" y="3056"/>
                        <a:pt x="6756" y="3488"/>
                        <a:pt x="6599" y="3900"/>
                      </a:cubicBezTo>
                      <a:cubicBezTo>
                        <a:pt x="6469" y="4216"/>
                        <a:pt x="6161" y="4417"/>
                        <a:pt x="5836" y="4417"/>
                      </a:cubicBezTo>
                      <a:cubicBezTo>
                        <a:pt x="5716" y="4417"/>
                        <a:pt x="5595" y="4390"/>
                        <a:pt x="5479" y="4332"/>
                      </a:cubicBezTo>
                      <a:cubicBezTo>
                        <a:pt x="4988" y="4136"/>
                        <a:pt x="825" y="1917"/>
                        <a:pt x="629" y="1818"/>
                      </a:cubicBezTo>
                      <a:cubicBezTo>
                        <a:pt x="256" y="1544"/>
                        <a:pt x="157" y="1033"/>
                        <a:pt x="373" y="640"/>
                      </a:cubicBezTo>
                      <a:cubicBezTo>
                        <a:pt x="511" y="385"/>
                        <a:pt x="766" y="228"/>
                        <a:pt x="1041" y="228"/>
                      </a:cubicBezTo>
                      <a:cubicBezTo>
                        <a:pt x="1083" y="223"/>
                        <a:pt x="1125" y="220"/>
                        <a:pt x="1167" y="220"/>
                      </a:cubicBezTo>
                      <a:cubicBezTo>
                        <a:pt x="1282" y="220"/>
                        <a:pt x="1397" y="238"/>
                        <a:pt x="1512" y="267"/>
                      </a:cubicBezTo>
                      <a:lnTo>
                        <a:pt x="4831" y="2034"/>
                      </a:lnTo>
                      <a:lnTo>
                        <a:pt x="5067" y="1897"/>
                      </a:lnTo>
                      <a:lnTo>
                        <a:pt x="1591" y="71"/>
                      </a:lnTo>
                      <a:cubicBezTo>
                        <a:pt x="1473" y="31"/>
                        <a:pt x="1312" y="1"/>
                        <a:pt x="113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1"/>
                <p:cNvSpPr/>
                <p:nvPr/>
              </p:nvSpPr>
              <p:spPr>
                <a:xfrm>
                  <a:off x="6037504" y="1855755"/>
                  <a:ext cx="471131" cy="30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" h="4634" extrusionOk="0">
                      <a:moveTo>
                        <a:pt x="1164" y="1"/>
                      </a:moveTo>
                      <a:cubicBezTo>
                        <a:pt x="811" y="1"/>
                        <a:pt x="398" y="118"/>
                        <a:pt x="197" y="548"/>
                      </a:cubicBezTo>
                      <a:cubicBezTo>
                        <a:pt x="0" y="882"/>
                        <a:pt x="0" y="1274"/>
                        <a:pt x="197" y="1608"/>
                      </a:cubicBezTo>
                      <a:cubicBezTo>
                        <a:pt x="275" y="1765"/>
                        <a:pt x="393" y="1903"/>
                        <a:pt x="530" y="2001"/>
                      </a:cubicBezTo>
                      <a:cubicBezTo>
                        <a:pt x="707" y="2099"/>
                        <a:pt x="4910" y="4338"/>
                        <a:pt x="5440" y="4534"/>
                      </a:cubicBezTo>
                      <a:cubicBezTo>
                        <a:pt x="5580" y="4602"/>
                        <a:pt x="5729" y="4634"/>
                        <a:pt x="5876" y="4634"/>
                      </a:cubicBezTo>
                      <a:cubicBezTo>
                        <a:pt x="6283" y="4634"/>
                        <a:pt x="6675" y="4389"/>
                        <a:pt x="6834" y="3984"/>
                      </a:cubicBezTo>
                      <a:cubicBezTo>
                        <a:pt x="7090" y="3395"/>
                        <a:pt x="6324" y="2845"/>
                        <a:pt x="6284" y="2826"/>
                      </a:cubicBezTo>
                      <a:lnTo>
                        <a:pt x="6265" y="2826"/>
                      </a:lnTo>
                      <a:lnTo>
                        <a:pt x="4812" y="2040"/>
                      </a:lnTo>
                      <a:lnTo>
                        <a:pt x="3653" y="1431"/>
                      </a:lnTo>
                      <a:lnTo>
                        <a:pt x="3555" y="1628"/>
                      </a:lnTo>
                      <a:lnTo>
                        <a:pt x="6167" y="3002"/>
                      </a:lnTo>
                      <a:cubicBezTo>
                        <a:pt x="6225" y="3042"/>
                        <a:pt x="6795" y="3493"/>
                        <a:pt x="6638" y="3906"/>
                      </a:cubicBezTo>
                      <a:cubicBezTo>
                        <a:pt x="6508" y="4222"/>
                        <a:pt x="6200" y="4423"/>
                        <a:pt x="5875" y="4423"/>
                      </a:cubicBezTo>
                      <a:cubicBezTo>
                        <a:pt x="5756" y="4423"/>
                        <a:pt x="5634" y="4396"/>
                        <a:pt x="5518" y="4338"/>
                      </a:cubicBezTo>
                      <a:cubicBezTo>
                        <a:pt x="5008" y="4141"/>
                        <a:pt x="825" y="1922"/>
                        <a:pt x="648" y="1824"/>
                      </a:cubicBezTo>
                      <a:cubicBezTo>
                        <a:pt x="275" y="1549"/>
                        <a:pt x="157" y="1039"/>
                        <a:pt x="373" y="646"/>
                      </a:cubicBezTo>
                      <a:cubicBezTo>
                        <a:pt x="511" y="391"/>
                        <a:pt x="766" y="214"/>
                        <a:pt x="1061" y="214"/>
                      </a:cubicBezTo>
                      <a:cubicBezTo>
                        <a:pt x="1218" y="214"/>
                        <a:pt x="1375" y="233"/>
                        <a:pt x="1512" y="273"/>
                      </a:cubicBezTo>
                      <a:lnTo>
                        <a:pt x="4870" y="2021"/>
                      </a:lnTo>
                      <a:lnTo>
                        <a:pt x="5106" y="1903"/>
                      </a:lnTo>
                      <a:lnTo>
                        <a:pt x="1611" y="57"/>
                      </a:lnTo>
                      <a:lnTo>
                        <a:pt x="1591" y="57"/>
                      </a:lnTo>
                      <a:cubicBezTo>
                        <a:pt x="1479" y="26"/>
                        <a:pt x="1328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74" name="Google Shape;874;p31"/>
            <p:cNvGrpSpPr/>
            <p:nvPr/>
          </p:nvGrpSpPr>
          <p:grpSpPr>
            <a:xfrm flipH="1">
              <a:off x="-413689" y="2884588"/>
              <a:ext cx="2534270" cy="2534293"/>
              <a:chOff x="5338127" y="3827463"/>
              <a:chExt cx="2534270" cy="2534293"/>
            </a:xfrm>
          </p:grpSpPr>
          <p:sp>
            <p:nvSpPr>
              <p:cNvPr id="875" name="Google Shape;875;p31"/>
              <p:cNvSpPr/>
              <p:nvPr/>
            </p:nvSpPr>
            <p:spPr>
              <a:xfrm flipH="1">
                <a:off x="5464714" y="3832736"/>
                <a:ext cx="2384226" cy="2415524"/>
              </a:xfrm>
              <a:custGeom>
                <a:avLst/>
                <a:gdLst/>
                <a:ahLst/>
                <a:cxnLst/>
                <a:rect l="l" t="t" r="r" b="b"/>
                <a:pathLst>
                  <a:path w="35880" h="36351" extrusionOk="0">
                    <a:moveTo>
                      <a:pt x="1" y="12156"/>
                    </a:moveTo>
                    <a:lnTo>
                      <a:pt x="23233" y="1"/>
                    </a:lnTo>
                    <a:lnTo>
                      <a:pt x="35879" y="24194"/>
                    </a:lnTo>
                    <a:lnTo>
                      <a:pt x="12648" y="363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 flipH="1">
                <a:off x="5339456" y="3828815"/>
                <a:ext cx="2531612" cy="2531612"/>
              </a:xfrm>
              <a:custGeom>
                <a:avLst/>
                <a:gdLst/>
                <a:ahLst/>
                <a:cxnLst/>
                <a:rect l="l" t="t" r="r" b="b"/>
                <a:pathLst>
                  <a:path w="38098" h="38098" extrusionOk="0">
                    <a:moveTo>
                      <a:pt x="0" y="18931"/>
                    </a:moveTo>
                    <a:lnTo>
                      <a:pt x="19186" y="1"/>
                    </a:lnTo>
                    <a:lnTo>
                      <a:pt x="38097" y="19167"/>
                    </a:lnTo>
                    <a:lnTo>
                      <a:pt x="18911" y="380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1"/>
              <p:cNvSpPr/>
              <p:nvPr/>
            </p:nvSpPr>
            <p:spPr>
              <a:xfrm flipH="1">
                <a:off x="5338127" y="3827487"/>
                <a:ext cx="2534270" cy="2534270"/>
              </a:xfrm>
              <a:custGeom>
                <a:avLst/>
                <a:gdLst/>
                <a:ahLst/>
                <a:cxnLst/>
                <a:rect l="l" t="t" r="r" b="b"/>
                <a:pathLst>
                  <a:path w="38138" h="38138" extrusionOk="0">
                    <a:moveTo>
                      <a:pt x="18931" y="38138"/>
                    </a:moveTo>
                    <a:lnTo>
                      <a:pt x="18951" y="38118"/>
                    </a:lnTo>
                    <a:lnTo>
                      <a:pt x="38137" y="19187"/>
                    </a:lnTo>
                    <a:lnTo>
                      <a:pt x="38137" y="19187"/>
                    </a:lnTo>
                    <a:lnTo>
                      <a:pt x="19206" y="1"/>
                    </a:lnTo>
                    <a:lnTo>
                      <a:pt x="19206" y="21"/>
                    </a:lnTo>
                    <a:lnTo>
                      <a:pt x="0" y="18951"/>
                    </a:lnTo>
                    <a:lnTo>
                      <a:pt x="0" y="18951"/>
                    </a:lnTo>
                    <a:close/>
                    <a:moveTo>
                      <a:pt x="38117" y="19187"/>
                    </a:moveTo>
                    <a:lnTo>
                      <a:pt x="18931" y="38098"/>
                    </a:lnTo>
                    <a:lnTo>
                      <a:pt x="40" y="18951"/>
                    </a:lnTo>
                    <a:lnTo>
                      <a:pt x="19206" y="40"/>
                    </a:lnTo>
                    <a:close/>
                  </a:path>
                </a:pathLst>
              </a:custGeom>
              <a:solidFill>
                <a:srgbClr val="39DFF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1"/>
              <p:cNvSpPr/>
              <p:nvPr/>
            </p:nvSpPr>
            <p:spPr>
              <a:xfrm flipH="1">
                <a:off x="5449098" y="3854930"/>
                <a:ext cx="2410274" cy="2410274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1"/>
              <p:cNvSpPr/>
              <p:nvPr/>
            </p:nvSpPr>
            <p:spPr>
              <a:xfrm flipH="1">
                <a:off x="5447769" y="3853601"/>
                <a:ext cx="2412866" cy="2411603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1"/>
              <p:cNvSpPr/>
              <p:nvPr/>
            </p:nvSpPr>
            <p:spPr>
              <a:xfrm rot="-525254" flipH="1">
                <a:off x="6672201" y="3898361"/>
                <a:ext cx="977498" cy="598943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1" name="Google Shape;881;p31"/>
          <p:cNvGrpSpPr/>
          <p:nvPr/>
        </p:nvGrpSpPr>
        <p:grpSpPr>
          <a:xfrm>
            <a:off x="1606061" y="-379465"/>
            <a:ext cx="5940780" cy="6837346"/>
            <a:chOff x="1606061" y="-379465"/>
            <a:chExt cx="5940780" cy="6837346"/>
          </a:xfrm>
        </p:grpSpPr>
        <p:grpSp>
          <p:nvGrpSpPr>
            <p:cNvPr id="882" name="Google Shape;882;p31"/>
            <p:cNvGrpSpPr/>
            <p:nvPr/>
          </p:nvGrpSpPr>
          <p:grpSpPr>
            <a:xfrm flipH="1">
              <a:off x="1606061" y="-379465"/>
              <a:ext cx="5940780" cy="6837346"/>
              <a:chOff x="4807567" y="-480815"/>
              <a:chExt cx="5940780" cy="6837346"/>
            </a:xfrm>
          </p:grpSpPr>
          <p:sp>
            <p:nvSpPr>
              <p:cNvPr id="883" name="Google Shape;883;p31"/>
              <p:cNvSpPr/>
              <p:nvPr/>
            </p:nvSpPr>
            <p:spPr>
              <a:xfrm rot="-591287" flipH="1">
                <a:off x="5290447" y="-99840"/>
                <a:ext cx="4975019" cy="6075395"/>
              </a:xfrm>
              <a:custGeom>
                <a:avLst/>
                <a:gdLst/>
                <a:ahLst/>
                <a:cxnLst/>
                <a:rect l="l" t="t" r="r" b="b"/>
                <a:pathLst>
                  <a:path w="64275" h="79220" extrusionOk="0">
                    <a:moveTo>
                      <a:pt x="3967" y="9623"/>
                    </a:moveTo>
                    <a:cubicBezTo>
                      <a:pt x="4262" y="9761"/>
                      <a:pt x="4419" y="10075"/>
                      <a:pt x="4419" y="10389"/>
                    </a:cubicBezTo>
                    <a:cubicBezTo>
                      <a:pt x="4399" y="10703"/>
                      <a:pt x="4203" y="10978"/>
                      <a:pt x="3908" y="11096"/>
                    </a:cubicBezTo>
                    <a:cubicBezTo>
                      <a:pt x="3437" y="11292"/>
                      <a:pt x="2907" y="10998"/>
                      <a:pt x="2808" y="10487"/>
                    </a:cubicBezTo>
                    <a:cubicBezTo>
                      <a:pt x="2789" y="10310"/>
                      <a:pt x="2808" y="10114"/>
                      <a:pt x="2907" y="9957"/>
                    </a:cubicBezTo>
                    <a:lnTo>
                      <a:pt x="2141" y="8779"/>
                    </a:lnTo>
                    <a:lnTo>
                      <a:pt x="0" y="9152"/>
                    </a:lnTo>
                    <a:lnTo>
                      <a:pt x="11744" y="76176"/>
                    </a:lnTo>
                    <a:cubicBezTo>
                      <a:pt x="12077" y="78002"/>
                      <a:pt x="13806" y="79219"/>
                      <a:pt x="15632" y="78905"/>
                    </a:cubicBezTo>
                    <a:lnTo>
                      <a:pt x="61309" y="70893"/>
                    </a:lnTo>
                    <a:cubicBezTo>
                      <a:pt x="63097" y="70579"/>
                      <a:pt x="64275" y="68870"/>
                      <a:pt x="63961" y="67083"/>
                    </a:cubicBezTo>
                    <a:lnTo>
                      <a:pt x="52217" y="1"/>
                    </a:lnTo>
                    <a:lnTo>
                      <a:pt x="49821" y="413"/>
                    </a:lnTo>
                    <a:lnTo>
                      <a:pt x="49723" y="708"/>
                    </a:lnTo>
                    <a:lnTo>
                      <a:pt x="49704" y="1650"/>
                    </a:lnTo>
                    <a:cubicBezTo>
                      <a:pt x="49861" y="1788"/>
                      <a:pt x="49978" y="1984"/>
                      <a:pt x="50018" y="2220"/>
                    </a:cubicBezTo>
                    <a:cubicBezTo>
                      <a:pt x="50116" y="2711"/>
                      <a:pt x="49704" y="3182"/>
                      <a:pt x="49193" y="3162"/>
                    </a:cubicBezTo>
                    <a:cubicBezTo>
                      <a:pt x="48879" y="3143"/>
                      <a:pt x="48604" y="2946"/>
                      <a:pt x="48486" y="2652"/>
                    </a:cubicBezTo>
                    <a:cubicBezTo>
                      <a:pt x="48290" y="2180"/>
                      <a:pt x="48584" y="1650"/>
                      <a:pt x="49095" y="1552"/>
                    </a:cubicBezTo>
                    <a:cubicBezTo>
                      <a:pt x="49114" y="1552"/>
                      <a:pt x="49055" y="786"/>
                      <a:pt x="49055" y="786"/>
                    </a:cubicBezTo>
                    <a:lnTo>
                      <a:pt x="48918" y="570"/>
                    </a:lnTo>
                    <a:lnTo>
                      <a:pt x="44342" y="1375"/>
                    </a:lnTo>
                    <a:lnTo>
                      <a:pt x="44480" y="2495"/>
                    </a:lnTo>
                    <a:cubicBezTo>
                      <a:pt x="44794" y="2632"/>
                      <a:pt x="44990" y="2946"/>
                      <a:pt x="44971" y="3280"/>
                    </a:cubicBezTo>
                    <a:cubicBezTo>
                      <a:pt x="44951" y="3594"/>
                      <a:pt x="44755" y="3869"/>
                      <a:pt x="44460" y="3987"/>
                    </a:cubicBezTo>
                    <a:cubicBezTo>
                      <a:pt x="43989" y="4183"/>
                      <a:pt x="43459" y="3889"/>
                      <a:pt x="43361" y="3378"/>
                    </a:cubicBezTo>
                    <a:cubicBezTo>
                      <a:pt x="43321" y="3084"/>
                      <a:pt x="43419" y="2789"/>
                      <a:pt x="43655" y="2612"/>
                    </a:cubicBezTo>
                    <a:lnTo>
                      <a:pt x="43439" y="1532"/>
                    </a:lnTo>
                    <a:lnTo>
                      <a:pt x="38431" y="2416"/>
                    </a:lnTo>
                    <a:lnTo>
                      <a:pt x="38785" y="3378"/>
                    </a:lnTo>
                    <a:cubicBezTo>
                      <a:pt x="38903" y="3339"/>
                      <a:pt x="39001" y="3319"/>
                      <a:pt x="39119" y="3319"/>
                    </a:cubicBezTo>
                    <a:cubicBezTo>
                      <a:pt x="39433" y="3339"/>
                      <a:pt x="39708" y="3516"/>
                      <a:pt x="39826" y="3810"/>
                    </a:cubicBezTo>
                    <a:cubicBezTo>
                      <a:pt x="40061" y="4340"/>
                      <a:pt x="39688" y="4910"/>
                      <a:pt x="39119" y="4930"/>
                    </a:cubicBezTo>
                    <a:cubicBezTo>
                      <a:pt x="38765" y="4949"/>
                      <a:pt x="38451" y="4733"/>
                      <a:pt x="38333" y="4419"/>
                    </a:cubicBezTo>
                    <a:cubicBezTo>
                      <a:pt x="38294" y="4282"/>
                      <a:pt x="38274" y="4144"/>
                      <a:pt x="38294" y="4007"/>
                    </a:cubicBezTo>
                    <a:lnTo>
                      <a:pt x="37999" y="3025"/>
                    </a:lnTo>
                    <a:lnTo>
                      <a:pt x="37548" y="2573"/>
                    </a:lnTo>
                    <a:lnTo>
                      <a:pt x="34366" y="3123"/>
                    </a:lnTo>
                    <a:lnTo>
                      <a:pt x="34465" y="4340"/>
                    </a:lnTo>
                    <a:cubicBezTo>
                      <a:pt x="34700" y="4498"/>
                      <a:pt x="34838" y="4773"/>
                      <a:pt x="34818" y="5047"/>
                    </a:cubicBezTo>
                    <a:cubicBezTo>
                      <a:pt x="34818" y="5362"/>
                      <a:pt x="34622" y="5637"/>
                      <a:pt x="34327" y="5754"/>
                    </a:cubicBezTo>
                    <a:cubicBezTo>
                      <a:pt x="33856" y="5951"/>
                      <a:pt x="33326" y="5656"/>
                      <a:pt x="33227" y="5165"/>
                    </a:cubicBezTo>
                    <a:cubicBezTo>
                      <a:pt x="33188" y="4930"/>
                      <a:pt x="33247" y="4694"/>
                      <a:pt x="33404" y="4498"/>
                    </a:cubicBezTo>
                    <a:lnTo>
                      <a:pt x="33227" y="3339"/>
                    </a:lnTo>
                    <a:lnTo>
                      <a:pt x="28887" y="4085"/>
                    </a:lnTo>
                    <a:lnTo>
                      <a:pt x="28986" y="4458"/>
                    </a:lnTo>
                    <a:cubicBezTo>
                      <a:pt x="29103" y="4498"/>
                      <a:pt x="29437" y="5244"/>
                      <a:pt x="29535" y="5342"/>
                    </a:cubicBezTo>
                    <a:cubicBezTo>
                      <a:pt x="29673" y="5499"/>
                      <a:pt x="29751" y="5676"/>
                      <a:pt x="29751" y="5872"/>
                    </a:cubicBezTo>
                    <a:cubicBezTo>
                      <a:pt x="29771" y="6245"/>
                      <a:pt x="29535" y="6579"/>
                      <a:pt x="29182" y="6677"/>
                    </a:cubicBezTo>
                    <a:cubicBezTo>
                      <a:pt x="28711" y="6815"/>
                      <a:pt x="28239" y="6520"/>
                      <a:pt x="28161" y="6049"/>
                    </a:cubicBezTo>
                    <a:cubicBezTo>
                      <a:pt x="28122" y="5794"/>
                      <a:pt x="28200" y="5538"/>
                      <a:pt x="28377" y="5342"/>
                    </a:cubicBezTo>
                    <a:cubicBezTo>
                      <a:pt x="28436" y="5283"/>
                      <a:pt x="28082" y="4655"/>
                      <a:pt x="28102" y="4557"/>
                    </a:cubicBezTo>
                    <a:lnTo>
                      <a:pt x="27964" y="4242"/>
                    </a:lnTo>
                    <a:lnTo>
                      <a:pt x="24331" y="4890"/>
                    </a:lnTo>
                    <a:lnTo>
                      <a:pt x="24312" y="6108"/>
                    </a:lnTo>
                    <a:cubicBezTo>
                      <a:pt x="24567" y="6265"/>
                      <a:pt x="24705" y="6540"/>
                      <a:pt x="24685" y="6834"/>
                    </a:cubicBezTo>
                    <a:cubicBezTo>
                      <a:pt x="24685" y="7149"/>
                      <a:pt x="24489" y="7424"/>
                      <a:pt x="24194" y="7541"/>
                    </a:cubicBezTo>
                    <a:cubicBezTo>
                      <a:pt x="23703" y="7738"/>
                      <a:pt x="23173" y="7443"/>
                      <a:pt x="23094" y="6933"/>
                    </a:cubicBezTo>
                    <a:cubicBezTo>
                      <a:pt x="23035" y="6638"/>
                      <a:pt x="23153" y="6344"/>
                      <a:pt x="23389" y="6147"/>
                    </a:cubicBezTo>
                    <a:lnTo>
                      <a:pt x="23173" y="5087"/>
                    </a:lnTo>
                    <a:lnTo>
                      <a:pt x="19343" y="5754"/>
                    </a:lnTo>
                    <a:lnTo>
                      <a:pt x="19285" y="7031"/>
                    </a:lnTo>
                    <a:cubicBezTo>
                      <a:pt x="19501" y="7188"/>
                      <a:pt x="19638" y="7443"/>
                      <a:pt x="19618" y="7738"/>
                    </a:cubicBezTo>
                    <a:cubicBezTo>
                      <a:pt x="19599" y="8032"/>
                      <a:pt x="19402" y="8307"/>
                      <a:pt x="19127" y="8425"/>
                    </a:cubicBezTo>
                    <a:cubicBezTo>
                      <a:pt x="18636" y="8622"/>
                      <a:pt x="18106" y="8327"/>
                      <a:pt x="18028" y="7816"/>
                    </a:cubicBezTo>
                    <a:cubicBezTo>
                      <a:pt x="17969" y="7541"/>
                      <a:pt x="18067" y="7247"/>
                      <a:pt x="18283" y="7070"/>
                    </a:cubicBezTo>
                    <a:lnTo>
                      <a:pt x="18519" y="5912"/>
                    </a:lnTo>
                    <a:lnTo>
                      <a:pt x="14081" y="6677"/>
                    </a:lnTo>
                    <a:lnTo>
                      <a:pt x="14179" y="7895"/>
                    </a:lnTo>
                    <a:cubicBezTo>
                      <a:pt x="14414" y="8052"/>
                      <a:pt x="14571" y="8327"/>
                      <a:pt x="14552" y="8602"/>
                    </a:cubicBezTo>
                    <a:cubicBezTo>
                      <a:pt x="14532" y="8916"/>
                      <a:pt x="14336" y="9191"/>
                      <a:pt x="14061" y="9309"/>
                    </a:cubicBezTo>
                    <a:cubicBezTo>
                      <a:pt x="13570" y="9505"/>
                      <a:pt x="13040" y="9211"/>
                      <a:pt x="12942" y="8720"/>
                    </a:cubicBezTo>
                    <a:cubicBezTo>
                      <a:pt x="12902" y="8484"/>
                      <a:pt x="12981" y="8229"/>
                      <a:pt x="13138" y="8052"/>
                    </a:cubicBezTo>
                    <a:lnTo>
                      <a:pt x="12745" y="6913"/>
                    </a:lnTo>
                    <a:lnTo>
                      <a:pt x="9289" y="7522"/>
                    </a:lnTo>
                    <a:lnTo>
                      <a:pt x="9053" y="8759"/>
                    </a:lnTo>
                    <a:cubicBezTo>
                      <a:pt x="9309" y="8896"/>
                      <a:pt x="9485" y="9152"/>
                      <a:pt x="9485" y="9446"/>
                    </a:cubicBezTo>
                    <a:cubicBezTo>
                      <a:pt x="9485" y="9800"/>
                      <a:pt x="9250" y="10134"/>
                      <a:pt x="8916" y="10232"/>
                    </a:cubicBezTo>
                    <a:cubicBezTo>
                      <a:pt x="8444" y="10369"/>
                      <a:pt x="7973" y="10075"/>
                      <a:pt x="7875" y="9603"/>
                    </a:cubicBezTo>
                    <a:cubicBezTo>
                      <a:pt x="7836" y="9387"/>
                      <a:pt x="7895" y="9171"/>
                      <a:pt x="8012" y="8995"/>
                    </a:cubicBezTo>
                    <a:lnTo>
                      <a:pt x="7580" y="7816"/>
                    </a:lnTo>
                    <a:lnTo>
                      <a:pt x="3614" y="852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4" name="Google Shape;884;p31"/>
              <p:cNvGrpSpPr/>
              <p:nvPr/>
            </p:nvGrpSpPr>
            <p:grpSpPr>
              <a:xfrm>
                <a:off x="5870799" y="699738"/>
                <a:ext cx="3782587" cy="4699225"/>
                <a:chOff x="1854575" y="598700"/>
                <a:chExt cx="3467400" cy="4699225"/>
              </a:xfrm>
            </p:grpSpPr>
            <p:cxnSp>
              <p:nvCxnSpPr>
                <p:cNvPr id="885" name="Google Shape;885;p31"/>
                <p:cNvCxnSpPr/>
                <p:nvPr/>
              </p:nvCxnSpPr>
              <p:spPr>
                <a:xfrm>
                  <a:off x="1854575" y="59870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6" name="Google Shape;886;p31"/>
                <p:cNvCxnSpPr/>
                <p:nvPr/>
              </p:nvCxnSpPr>
              <p:spPr>
                <a:xfrm>
                  <a:off x="1854575" y="812301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7" name="Google Shape;887;p31"/>
                <p:cNvCxnSpPr/>
                <p:nvPr/>
              </p:nvCxnSpPr>
              <p:spPr>
                <a:xfrm>
                  <a:off x="1854575" y="1025902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8" name="Google Shape;888;p31"/>
                <p:cNvCxnSpPr/>
                <p:nvPr/>
              </p:nvCxnSpPr>
              <p:spPr>
                <a:xfrm>
                  <a:off x="1854575" y="123950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9" name="Google Shape;889;p31"/>
                <p:cNvCxnSpPr/>
                <p:nvPr/>
              </p:nvCxnSpPr>
              <p:spPr>
                <a:xfrm>
                  <a:off x="1854575" y="145310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0" name="Google Shape;890;p31"/>
                <p:cNvCxnSpPr/>
                <p:nvPr/>
              </p:nvCxnSpPr>
              <p:spPr>
                <a:xfrm>
                  <a:off x="1854575" y="1666706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Google Shape;891;p31"/>
                <p:cNvCxnSpPr/>
                <p:nvPr/>
              </p:nvCxnSpPr>
              <p:spPr>
                <a:xfrm>
                  <a:off x="1854575" y="1880307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Google Shape;892;p31"/>
                <p:cNvCxnSpPr/>
                <p:nvPr/>
              </p:nvCxnSpPr>
              <p:spPr>
                <a:xfrm>
                  <a:off x="1854575" y="2093908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Google Shape;893;p31"/>
                <p:cNvCxnSpPr/>
                <p:nvPr/>
              </p:nvCxnSpPr>
              <p:spPr>
                <a:xfrm>
                  <a:off x="1854575" y="2307509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Google Shape;894;p31"/>
                <p:cNvCxnSpPr/>
                <p:nvPr/>
              </p:nvCxnSpPr>
              <p:spPr>
                <a:xfrm>
                  <a:off x="1854575" y="252111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Google Shape;895;p31"/>
                <p:cNvCxnSpPr/>
                <p:nvPr/>
              </p:nvCxnSpPr>
              <p:spPr>
                <a:xfrm>
                  <a:off x="1854575" y="2734711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Google Shape;896;p31"/>
                <p:cNvCxnSpPr/>
                <p:nvPr/>
              </p:nvCxnSpPr>
              <p:spPr>
                <a:xfrm>
                  <a:off x="1854575" y="294831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Google Shape;897;p31"/>
                <p:cNvCxnSpPr/>
                <p:nvPr/>
              </p:nvCxnSpPr>
              <p:spPr>
                <a:xfrm>
                  <a:off x="1854575" y="3161914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Google Shape;898;p31"/>
                <p:cNvCxnSpPr/>
                <p:nvPr/>
              </p:nvCxnSpPr>
              <p:spPr>
                <a:xfrm>
                  <a:off x="1854575" y="337551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Google Shape;899;p31"/>
                <p:cNvCxnSpPr/>
                <p:nvPr/>
              </p:nvCxnSpPr>
              <p:spPr>
                <a:xfrm>
                  <a:off x="1854575" y="3589116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Google Shape;900;p31"/>
                <p:cNvCxnSpPr/>
                <p:nvPr/>
              </p:nvCxnSpPr>
              <p:spPr>
                <a:xfrm>
                  <a:off x="1854575" y="3802717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Google Shape;901;p31"/>
                <p:cNvCxnSpPr/>
                <p:nvPr/>
              </p:nvCxnSpPr>
              <p:spPr>
                <a:xfrm>
                  <a:off x="1854575" y="4016318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31"/>
                <p:cNvCxnSpPr/>
                <p:nvPr/>
              </p:nvCxnSpPr>
              <p:spPr>
                <a:xfrm>
                  <a:off x="1854575" y="4229919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31"/>
                <p:cNvCxnSpPr/>
                <p:nvPr/>
              </p:nvCxnSpPr>
              <p:spPr>
                <a:xfrm>
                  <a:off x="1854575" y="4443520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31"/>
                <p:cNvCxnSpPr/>
                <p:nvPr/>
              </p:nvCxnSpPr>
              <p:spPr>
                <a:xfrm>
                  <a:off x="1854575" y="4657122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31"/>
                <p:cNvCxnSpPr/>
                <p:nvPr/>
              </p:nvCxnSpPr>
              <p:spPr>
                <a:xfrm>
                  <a:off x="1854575" y="4870723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31"/>
                <p:cNvCxnSpPr/>
                <p:nvPr/>
              </p:nvCxnSpPr>
              <p:spPr>
                <a:xfrm>
                  <a:off x="1854575" y="5084324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31"/>
                <p:cNvCxnSpPr/>
                <p:nvPr/>
              </p:nvCxnSpPr>
              <p:spPr>
                <a:xfrm>
                  <a:off x="1854575" y="5297925"/>
                  <a:ext cx="3467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08" name="Google Shape;908;p31"/>
            <p:cNvGrpSpPr/>
            <p:nvPr/>
          </p:nvGrpSpPr>
          <p:grpSpPr>
            <a:xfrm flipH="1">
              <a:off x="6125504" y="1511514"/>
              <a:ext cx="952123" cy="1182368"/>
              <a:chOff x="2070831" y="1511514"/>
              <a:chExt cx="952123" cy="1182368"/>
            </a:xfrm>
          </p:grpSpPr>
          <p:sp>
            <p:nvSpPr>
              <p:cNvPr id="909" name="Google Shape;909;p31"/>
              <p:cNvSpPr/>
              <p:nvPr/>
            </p:nvSpPr>
            <p:spPr>
              <a:xfrm rot="-1623432" flipH="1">
                <a:off x="2150748" y="2032613"/>
                <a:ext cx="800739" cy="506888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21" extrusionOk="0">
                    <a:moveTo>
                      <a:pt x="10920" y="1"/>
                    </a:moveTo>
                    <a:lnTo>
                      <a:pt x="1" y="5244"/>
                    </a:lnTo>
                    <a:lnTo>
                      <a:pt x="315" y="5480"/>
                    </a:lnTo>
                    <a:lnTo>
                      <a:pt x="256" y="5774"/>
                    </a:lnTo>
                    <a:lnTo>
                      <a:pt x="551" y="6010"/>
                    </a:lnTo>
                    <a:lnTo>
                      <a:pt x="531" y="6344"/>
                    </a:lnTo>
                    <a:lnTo>
                      <a:pt x="826" y="6579"/>
                    </a:lnTo>
                    <a:lnTo>
                      <a:pt x="826" y="6992"/>
                    </a:lnTo>
                    <a:lnTo>
                      <a:pt x="1140" y="7228"/>
                    </a:lnTo>
                    <a:lnTo>
                      <a:pt x="1120" y="7620"/>
                    </a:lnTo>
                    <a:lnTo>
                      <a:pt x="12039" y="2377"/>
                    </a:lnTo>
                    <a:lnTo>
                      <a:pt x="11725" y="2141"/>
                    </a:lnTo>
                    <a:lnTo>
                      <a:pt x="11744" y="1729"/>
                    </a:lnTo>
                    <a:lnTo>
                      <a:pt x="11430" y="1552"/>
                    </a:lnTo>
                    <a:lnTo>
                      <a:pt x="11469" y="1179"/>
                    </a:lnTo>
                    <a:lnTo>
                      <a:pt x="11155" y="1022"/>
                    </a:lnTo>
                    <a:lnTo>
                      <a:pt x="11175" y="551"/>
                    </a:lnTo>
                    <a:lnTo>
                      <a:pt x="10880" y="433"/>
                    </a:lnTo>
                    <a:lnTo>
                      <a:pt x="109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1"/>
              <p:cNvSpPr/>
              <p:nvPr/>
            </p:nvSpPr>
            <p:spPr>
              <a:xfrm rot="-1623432" flipH="1">
                <a:off x="2141996" y="1665968"/>
                <a:ext cx="800739" cy="505558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01" extrusionOk="0">
                    <a:moveTo>
                      <a:pt x="10899" y="0"/>
                    </a:moveTo>
                    <a:lnTo>
                      <a:pt x="0" y="5244"/>
                    </a:lnTo>
                    <a:lnTo>
                      <a:pt x="295" y="5479"/>
                    </a:lnTo>
                    <a:lnTo>
                      <a:pt x="255" y="5774"/>
                    </a:lnTo>
                    <a:lnTo>
                      <a:pt x="550" y="5990"/>
                    </a:lnTo>
                    <a:lnTo>
                      <a:pt x="511" y="6343"/>
                    </a:lnTo>
                    <a:lnTo>
                      <a:pt x="825" y="6559"/>
                    </a:lnTo>
                    <a:lnTo>
                      <a:pt x="825" y="6992"/>
                    </a:lnTo>
                    <a:lnTo>
                      <a:pt x="1139" y="7227"/>
                    </a:lnTo>
                    <a:lnTo>
                      <a:pt x="1119" y="7600"/>
                    </a:lnTo>
                    <a:lnTo>
                      <a:pt x="12038" y="2357"/>
                    </a:lnTo>
                    <a:lnTo>
                      <a:pt x="11724" y="2141"/>
                    </a:lnTo>
                    <a:lnTo>
                      <a:pt x="11724" y="1729"/>
                    </a:lnTo>
                    <a:lnTo>
                      <a:pt x="11429" y="1552"/>
                    </a:lnTo>
                    <a:lnTo>
                      <a:pt x="11469" y="1179"/>
                    </a:lnTo>
                    <a:lnTo>
                      <a:pt x="11154" y="1002"/>
                    </a:lnTo>
                    <a:lnTo>
                      <a:pt x="11174" y="550"/>
                    </a:lnTo>
                    <a:lnTo>
                      <a:pt x="10879" y="413"/>
                    </a:lnTo>
                    <a:lnTo>
                      <a:pt x="108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2"/>
          <p:cNvSpPr/>
          <p:nvPr/>
        </p:nvSpPr>
        <p:spPr>
          <a:xfrm rot="2345245" flipH="1">
            <a:off x="3010335" y="3809712"/>
            <a:ext cx="2099500" cy="1923315"/>
          </a:xfrm>
          <a:custGeom>
            <a:avLst/>
            <a:gdLst/>
            <a:ahLst/>
            <a:cxnLst/>
            <a:rect l="l" t="t" r="r" b="b"/>
            <a:pathLst>
              <a:path w="29949" h="27435" extrusionOk="0">
                <a:moveTo>
                  <a:pt x="7679" y="0"/>
                </a:moveTo>
                <a:lnTo>
                  <a:pt x="1" y="17694"/>
                </a:lnTo>
                <a:lnTo>
                  <a:pt x="22368" y="27434"/>
                </a:lnTo>
                <a:lnTo>
                  <a:pt x="29948" y="9682"/>
                </a:lnTo>
                <a:lnTo>
                  <a:pt x="76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0" dist="95250" dir="90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32"/>
          <p:cNvGrpSpPr/>
          <p:nvPr/>
        </p:nvGrpSpPr>
        <p:grpSpPr>
          <a:xfrm>
            <a:off x="309605" y="296728"/>
            <a:ext cx="8524940" cy="4550277"/>
            <a:chOff x="309605" y="296728"/>
            <a:chExt cx="8524940" cy="4550277"/>
          </a:xfrm>
        </p:grpSpPr>
        <p:sp>
          <p:nvSpPr>
            <p:cNvPr id="914" name="Google Shape;914;p32"/>
            <p:cNvSpPr/>
            <p:nvPr/>
          </p:nvSpPr>
          <p:spPr>
            <a:xfrm>
              <a:off x="309605" y="296728"/>
              <a:ext cx="8524940" cy="4550277"/>
            </a:xfrm>
            <a:custGeom>
              <a:avLst/>
              <a:gdLst/>
              <a:ahLst/>
              <a:cxnLst/>
              <a:rect l="l" t="t" r="r" b="b"/>
              <a:pathLst>
                <a:path w="52589" h="28003" extrusionOk="0">
                  <a:moveTo>
                    <a:pt x="1231" y="1501"/>
                  </a:moveTo>
                  <a:cubicBezTo>
                    <a:pt x="1508" y="1501"/>
                    <a:pt x="1731" y="1724"/>
                    <a:pt x="1731" y="2001"/>
                  </a:cubicBezTo>
                  <a:cubicBezTo>
                    <a:pt x="1731" y="2278"/>
                    <a:pt x="1508" y="2501"/>
                    <a:pt x="1231" y="2501"/>
                  </a:cubicBezTo>
                  <a:cubicBezTo>
                    <a:pt x="954" y="2501"/>
                    <a:pt x="731" y="2278"/>
                    <a:pt x="731" y="2001"/>
                  </a:cubicBezTo>
                  <a:cubicBezTo>
                    <a:pt x="731" y="1724"/>
                    <a:pt x="954" y="1501"/>
                    <a:pt x="1231" y="1501"/>
                  </a:cubicBezTo>
                  <a:close/>
                  <a:moveTo>
                    <a:pt x="1231" y="3501"/>
                  </a:moveTo>
                  <a:cubicBezTo>
                    <a:pt x="1508" y="3501"/>
                    <a:pt x="1731" y="3724"/>
                    <a:pt x="1731" y="4001"/>
                  </a:cubicBezTo>
                  <a:cubicBezTo>
                    <a:pt x="1731" y="4279"/>
                    <a:pt x="1508" y="4502"/>
                    <a:pt x="1231" y="4502"/>
                  </a:cubicBezTo>
                  <a:cubicBezTo>
                    <a:pt x="954" y="4502"/>
                    <a:pt x="731" y="4279"/>
                    <a:pt x="731" y="4001"/>
                  </a:cubicBezTo>
                  <a:cubicBezTo>
                    <a:pt x="731" y="3724"/>
                    <a:pt x="954" y="3501"/>
                    <a:pt x="1231" y="3501"/>
                  </a:cubicBezTo>
                  <a:close/>
                  <a:moveTo>
                    <a:pt x="1231" y="5502"/>
                  </a:moveTo>
                  <a:cubicBezTo>
                    <a:pt x="1508" y="5502"/>
                    <a:pt x="1731" y="5725"/>
                    <a:pt x="1731" y="6002"/>
                  </a:cubicBezTo>
                  <a:cubicBezTo>
                    <a:pt x="1731" y="6279"/>
                    <a:pt x="1508" y="6502"/>
                    <a:pt x="1231" y="6502"/>
                  </a:cubicBezTo>
                  <a:cubicBezTo>
                    <a:pt x="954" y="6502"/>
                    <a:pt x="731" y="6279"/>
                    <a:pt x="731" y="6002"/>
                  </a:cubicBezTo>
                  <a:cubicBezTo>
                    <a:pt x="731" y="5725"/>
                    <a:pt x="954" y="5502"/>
                    <a:pt x="1231" y="5502"/>
                  </a:cubicBezTo>
                  <a:close/>
                  <a:moveTo>
                    <a:pt x="1231" y="7503"/>
                  </a:moveTo>
                  <a:cubicBezTo>
                    <a:pt x="1508" y="7503"/>
                    <a:pt x="1731" y="7726"/>
                    <a:pt x="1731" y="8003"/>
                  </a:cubicBezTo>
                  <a:cubicBezTo>
                    <a:pt x="1731" y="8280"/>
                    <a:pt x="1508" y="8503"/>
                    <a:pt x="1231" y="8503"/>
                  </a:cubicBezTo>
                  <a:cubicBezTo>
                    <a:pt x="954" y="8503"/>
                    <a:pt x="731" y="8280"/>
                    <a:pt x="731" y="8003"/>
                  </a:cubicBezTo>
                  <a:cubicBezTo>
                    <a:pt x="731" y="7726"/>
                    <a:pt x="954" y="7503"/>
                    <a:pt x="1231" y="7503"/>
                  </a:cubicBezTo>
                  <a:close/>
                  <a:moveTo>
                    <a:pt x="1231" y="9503"/>
                  </a:moveTo>
                  <a:cubicBezTo>
                    <a:pt x="1508" y="9503"/>
                    <a:pt x="1731" y="9727"/>
                    <a:pt x="1731" y="10004"/>
                  </a:cubicBezTo>
                  <a:cubicBezTo>
                    <a:pt x="1731" y="10281"/>
                    <a:pt x="1508" y="10504"/>
                    <a:pt x="1231" y="10504"/>
                  </a:cubicBezTo>
                  <a:cubicBezTo>
                    <a:pt x="954" y="10504"/>
                    <a:pt x="731" y="10281"/>
                    <a:pt x="731" y="10004"/>
                  </a:cubicBezTo>
                  <a:cubicBezTo>
                    <a:pt x="731" y="9727"/>
                    <a:pt x="954" y="9503"/>
                    <a:pt x="1231" y="9503"/>
                  </a:cubicBezTo>
                  <a:close/>
                  <a:moveTo>
                    <a:pt x="1231" y="11504"/>
                  </a:moveTo>
                  <a:cubicBezTo>
                    <a:pt x="1508" y="11504"/>
                    <a:pt x="1731" y="11727"/>
                    <a:pt x="1731" y="12004"/>
                  </a:cubicBezTo>
                  <a:cubicBezTo>
                    <a:pt x="1731" y="12281"/>
                    <a:pt x="1508" y="12505"/>
                    <a:pt x="1231" y="12505"/>
                  </a:cubicBezTo>
                  <a:cubicBezTo>
                    <a:pt x="954" y="12505"/>
                    <a:pt x="731" y="12281"/>
                    <a:pt x="731" y="12004"/>
                  </a:cubicBezTo>
                  <a:cubicBezTo>
                    <a:pt x="731" y="11727"/>
                    <a:pt x="954" y="11504"/>
                    <a:pt x="1231" y="11504"/>
                  </a:cubicBezTo>
                  <a:close/>
                  <a:moveTo>
                    <a:pt x="1231" y="13505"/>
                  </a:moveTo>
                  <a:cubicBezTo>
                    <a:pt x="1508" y="13505"/>
                    <a:pt x="1731" y="13728"/>
                    <a:pt x="1731" y="14005"/>
                  </a:cubicBezTo>
                  <a:cubicBezTo>
                    <a:pt x="1731" y="14282"/>
                    <a:pt x="1508" y="14505"/>
                    <a:pt x="1231" y="14505"/>
                  </a:cubicBezTo>
                  <a:cubicBezTo>
                    <a:pt x="954" y="14505"/>
                    <a:pt x="731" y="14282"/>
                    <a:pt x="731" y="14005"/>
                  </a:cubicBezTo>
                  <a:cubicBezTo>
                    <a:pt x="731" y="13728"/>
                    <a:pt x="954" y="13505"/>
                    <a:pt x="1231" y="13505"/>
                  </a:cubicBezTo>
                  <a:close/>
                  <a:moveTo>
                    <a:pt x="1231" y="15506"/>
                  </a:moveTo>
                  <a:cubicBezTo>
                    <a:pt x="1508" y="15506"/>
                    <a:pt x="1731" y="15729"/>
                    <a:pt x="1731" y="16006"/>
                  </a:cubicBezTo>
                  <a:cubicBezTo>
                    <a:pt x="1731" y="16283"/>
                    <a:pt x="1508" y="16506"/>
                    <a:pt x="1231" y="16506"/>
                  </a:cubicBezTo>
                  <a:cubicBezTo>
                    <a:pt x="954" y="16506"/>
                    <a:pt x="731" y="16283"/>
                    <a:pt x="731" y="16006"/>
                  </a:cubicBezTo>
                  <a:cubicBezTo>
                    <a:pt x="731" y="15729"/>
                    <a:pt x="954" y="15506"/>
                    <a:pt x="1231" y="15506"/>
                  </a:cubicBezTo>
                  <a:close/>
                  <a:moveTo>
                    <a:pt x="1231" y="17506"/>
                  </a:moveTo>
                  <a:cubicBezTo>
                    <a:pt x="1508" y="17506"/>
                    <a:pt x="1731" y="17729"/>
                    <a:pt x="1731" y="18007"/>
                  </a:cubicBezTo>
                  <a:cubicBezTo>
                    <a:pt x="1731" y="18284"/>
                    <a:pt x="1508" y="18507"/>
                    <a:pt x="1231" y="18507"/>
                  </a:cubicBezTo>
                  <a:cubicBezTo>
                    <a:pt x="954" y="18507"/>
                    <a:pt x="731" y="18284"/>
                    <a:pt x="731" y="18007"/>
                  </a:cubicBezTo>
                  <a:cubicBezTo>
                    <a:pt x="731" y="17729"/>
                    <a:pt x="954" y="17506"/>
                    <a:pt x="1231" y="17506"/>
                  </a:cubicBezTo>
                  <a:close/>
                  <a:moveTo>
                    <a:pt x="1218" y="19507"/>
                  </a:moveTo>
                  <a:cubicBezTo>
                    <a:pt x="1222" y="19507"/>
                    <a:pt x="1227" y="19507"/>
                    <a:pt x="1231" y="19507"/>
                  </a:cubicBezTo>
                  <a:cubicBezTo>
                    <a:pt x="1508" y="19507"/>
                    <a:pt x="1731" y="19730"/>
                    <a:pt x="1731" y="20007"/>
                  </a:cubicBezTo>
                  <a:cubicBezTo>
                    <a:pt x="1731" y="20272"/>
                    <a:pt x="1515" y="20500"/>
                    <a:pt x="1245" y="20500"/>
                  </a:cubicBezTo>
                  <a:cubicBezTo>
                    <a:pt x="1240" y="20500"/>
                    <a:pt x="1236" y="20500"/>
                    <a:pt x="1231" y="20500"/>
                  </a:cubicBezTo>
                  <a:cubicBezTo>
                    <a:pt x="1227" y="20500"/>
                    <a:pt x="1222" y="20500"/>
                    <a:pt x="1218" y="20500"/>
                  </a:cubicBezTo>
                  <a:cubicBezTo>
                    <a:pt x="947" y="20500"/>
                    <a:pt x="731" y="20272"/>
                    <a:pt x="731" y="20007"/>
                  </a:cubicBezTo>
                  <a:cubicBezTo>
                    <a:pt x="731" y="19735"/>
                    <a:pt x="947" y="19507"/>
                    <a:pt x="1218" y="19507"/>
                  </a:cubicBezTo>
                  <a:close/>
                  <a:moveTo>
                    <a:pt x="1231" y="21500"/>
                  </a:moveTo>
                  <a:cubicBezTo>
                    <a:pt x="1508" y="21500"/>
                    <a:pt x="1731" y="21731"/>
                    <a:pt x="1731" y="22000"/>
                  </a:cubicBezTo>
                  <a:cubicBezTo>
                    <a:pt x="1731" y="22277"/>
                    <a:pt x="1508" y="22500"/>
                    <a:pt x="1231" y="22500"/>
                  </a:cubicBezTo>
                  <a:cubicBezTo>
                    <a:pt x="954" y="22500"/>
                    <a:pt x="731" y="22277"/>
                    <a:pt x="731" y="22000"/>
                  </a:cubicBezTo>
                  <a:cubicBezTo>
                    <a:pt x="731" y="21731"/>
                    <a:pt x="954" y="21500"/>
                    <a:pt x="1231" y="21500"/>
                  </a:cubicBezTo>
                  <a:close/>
                  <a:moveTo>
                    <a:pt x="1231" y="23501"/>
                  </a:moveTo>
                  <a:cubicBezTo>
                    <a:pt x="1508" y="23501"/>
                    <a:pt x="1731" y="23724"/>
                    <a:pt x="1731" y="24001"/>
                  </a:cubicBezTo>
                  <a:cubicBezTo>
                    <a:pt x="1731" y="24278"/>
                    <a:pt x="1508" y="24501"/>
                    <a:pt x="1231" y="24501"/>
                  </a:cubicBezTo>
                  <a:cubicBezTo>
                    <a:pt x="954" y="24501"/>
                    <a:pt x="731" y="24278"/>
                    <a:pt x="731" y="24001"/>
                  </a:cubicBezTo>
                  <a:cubicBezTo>
                    <a:pt x="731" y="23724"/>
                    <a:pt x="954" y="23501"/>
                    <a:pt x="1231" y="23501"/>
                  </a:cubicBezTo>
                  <a:close/>
                  <a:moveTo>
                    <a:pt x="1231" y="25502"/>
                  </a:moveTo>
                  <a:cubicBezTo>
                    <a:pt x="1508" y="25502"/>
                    <a:pt x="1731" y="25725"/>
                    <a:pt x="1731" y="26002"/>
                  </a:cubicBezTo>
                  <a:cubicBezTo>
                    <a:pt x="1731" y="26279"/>
                    <a:pt x="1508" y="26502"/>
                    <a:pt x="1231" y="26502"/>
                  </a:cubicBezTo>
                  <a:cubicBezTo>
                    <a:pt x="954" y="26502"/>
                    <a:pt x="731" y="26279"/>
                    <a:pt x="731" y="26002"/>
                  </a:cubicBezTo>
                  <a:cubicBezTo>
                    <a:pt x="731" y="25725"/>
                    <a:pt x="954" y="25502"/>
                    <a:pt x="1231" y="25502"/>
                  </a:cubicBezTo>
                  <a:close/>
                  <a:moveTo>
                    <a:pt x="0" y="0"/>
                  </a:moveTo>
                  <a:lnTo>
                    <a:pt x="0" y="28002"/>
                  </a:lnTo>
                  <a:lnTo>
                    <a:pt x="52588" y="28002"/>
                  </a:lnTo>
                  <a:lnTo>
                    <a:pt x="52588" y="8"/>
                  </a:lnTo>
                  <a:lnTo>
                    <a:pt x="20700" y="8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0" dir="888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5" name="Google Shape;915;p32"/>
            <p:cNvGrpSpPr/>
            <p:nvPr/>
          </p:nvGrpSpPr>
          <p:grpSpPr>
            <a:xfrm rot="5400000" flipH="1">
              <a:off x="8126243" y="943291"/>
              <a:ext cx="973116" cy="162817"/>
              <a:chOff x="7736293" y="430816"/>
              <a:chExt cx="973116" cy="162817"/>
            </a:xfrm>
          </p:grpSpPr>
          <p:sp>
            <p:nvSpPr>
              <p:cNvPr id="916" name="Google Shape;916;p32"/>
              <p:cNvSpPr/>
              <p:nvPr/>
            </p:nvSpPr>
            <p:spPr>
              <a:xfrm>
                <a:off x="7736293" y="430816"/>
                <a:ext cx="973116" cy="162817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1002" fill="none" extrusionOk="0">
                    <a:moveTo>
                      <a:pt x="401" y="1"/>
                    </a:moveTo>
                    <a:lnTo>
                      <a:pt x="5603" y="1"/>
                    </a:lnTo>
                    <a:cubicBezTo>
                      <a:pt x="5826" y="1"/>
                      <a:pt x="6003" y="178"/>
                      <a:pt x="6003" y="401"/>
                    </a:cubicBezTo>
                    <a:lnTo>
                      <a:pt x="6003" y="601"/>
                    </a:lnTo>
                    <a:cubicBezTo>
                      <a:pt x="6003" y="824"/>
                      <a:pt x="5826" y="1001"/>
                      <a:pt x="5603" y="1001"/>
                    </a:cubicBezTo>
                    <a:lnTo>
                      <a:pt x="401" y="1001"/>
                    </a:lnTo>
                    <a:cubicBezTo>
                      <a:pt x="178" y="1001"/>
                      <a:pt x="1" y="824"/>
                      <a:pt x="1" y="601"/>
                    </a:cubicBezTo>
                    <a:lnTo>
                      <a:pt x="1" y="401"/>
                    </a:lnTo>
                    <a:cubicBezTo>
                      <a:pt x="1" y="178"/>
                      <a:pt x="178" y="1"/>
                      <a:pt x="40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6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2"/>
              <p:cNvSpPr/>
              <p:nvPr/>
            </p:nvSpPr>
            <p:spPr>
              <a:xfrm>
                <a:off x="7984474" y="430816"/>
                <a:ext cx="137465" cy="162817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002" fill="none" extrusionOk="0">
                    <a:moveTo>
                      <a:pt x="1" y="1001"/>
                    </a:moveTo>
                    <a:lnTo>
                      <a:pt x="847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6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2"/>
              <p:cNvSpPr/>
              <p:nvPr/>
            </p:nvSpPr>
            <p:spPr>
              <a:xfrm>
                <a:off x="8327649" y="430816"/>
                <a:ext cx="137303" cy="162817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002" fill="none" extrusionOk="0">
                    <a:moveTo>
                      <a:pt x="0" y="1001"/>
                    </a:moveTo>
                    <a:lnTo>
                      <a:pt x="847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76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32"/>
          <p:cNvGrpSpPr/>
          <p:nvPr/>
        </p:nvGrpSpPr>
        <p:grpSpPr>
          <a:xfrm>
            <a:off x="-2102222" y="356693"/>
            <a:ext cx="15848824" cy="7068997"/>
            <a:chOff x="-2102222" y="356693"/>
            <a:chExt cx="15848824" cy="7068997"/>
          </a:xfrm>
        </p:grpSpPr>
        <p:grpSp>
          <p:nvGrpSpPr>
            <p:cNvPr id="920" name="Google Shape;920;p32"/>
            <p:cNvGrpSpPr/>
            <p:nvPr/>
          </p:nvGrpSpPr>
          <p:grpSpPr>
            <a:xfrm>
              <a:off x="7199229" y="356693"/>
              <a:ext cx="6547374" cy="7068997"/>
              <a:chOff x="5228329" y="-1149232"/>
              <a:chExt cx="6547374" cy="7068997"/>
            </a:xfrm>
          </p:grpSpPr>
          <p:grpSp>
            <p:nvGrpSpPr>
              <p:cNvPr id="921" name="Google Shape;921;p32"/>
              <p:cNvGrpSpPr/>
              <p:nvPr/>
            </p:nvGrpSpPr>
            <p:grpSpPr>
              <a:xfrm rot="981971">
                <a:off x="5951979" y="-549615"/>
                <a:ext cx="5100073" cy="5869762"/>
                <a:chOff x="4807567" y="-480815"/>
                <a:chExt cx="5940780" cy="6837346"/>
              </a:xfrm>
            </p:grpSpPr>
            <p:sp>
              <p:nvSpPr>
                <p:cNvPr id="922" name="Google Shape;922;p32"/>
                <p:cNvSpPr/>
                <p:nvPr/>
              </p:nvSpPr>
              <p:spPr>
                <a:xfrm rot="-591287" flipH="1">
                  <a:off x="5290447" y="-99840"/>
                  <a:ext cx="4975019" cy="607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3" name="Google Shape;923;p32"/>
                <p:cNvGrpSpPr/>
                <p:nvPr/>
              </p:nvGrpSpPr>
              <p:grpSpPr>
                <a:xfrm>
                  <a:off x="5870799" y="699738"/>
                  <a:ext cx="3782587" cy="4699225"/>
                  <a:chOff x="1854575" y="598700"/>
                  <a:chExt cx="3467400" cy="4699225"/>
                </a:xfrm>
              </p:grpSpPr>
              <p:cxnSp>
                <p:nvCxnSpPr>
                  <p:cNvPr id="924" name="Google Shape;924;p32"/>
                  <p:cNvCxnSpPr/>
                  <p:nvPr/>
                </p:nvCxnSpPr>
                <p:spPr>
                  <a:xfrm>
                    <a:off x="1854575" y="59870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5" name="Google Shape;925;p32"/>
                  <p:cNvCxnSpPr/>
                  <p:nvPr/>
                </p:nvCxnSpPr>
                <p:spPr>
                  <a:xfrm>
                    <a:off x="1854575" y="81230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6" name="Google Shape;926;p32"/>
                  <p:cNvCxnSpPr/>
                  <p:nvPr/>
                </p:nvCxnSpPr>
                <p:spPr>
                  <a:xfrm>
                    <a:off x="1854575" y="102590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7" name="Google Shape;927;p32"/>
                  <p:cNvCxnSpPr/>
                  <p:nvPr/>
                </p:nvCxnSpPr>
                <p:spPr>
                  <a:xfrm>
                    <a:off x="1854575" y="123950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8" name="Google Shape;928;p32"/>
                  <p:cNvCxnSpPr/>
                  <p:nvPr/>
                </p:nvCxnSpPr>
                <p:spPr>
                  <a:xfrm>
                    <a:off x="1854575" y="145310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29" name="Google Shape;929;p32"/>
                  <p:cNvCxnSpPr/>
                  <p:nvPr/>
                </p:nvCxnSpPr>
                <p:spPr>
                  <a:xfrm>
                    <a:off x="1854575" y="166670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0" name="Google Shape;930;p32"/>
                  <p:cNvCxnSpPr/>
                  <p:nvPr/>
                </p:nvCxnSpPr>
                <p:spPr>
                  <a:xfrm>
                    <a:off x="1854575" y="188030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1" name="Google Shape;931;p32"/>
                  <p:cNvCxnSpPr/>
                  <p:nvPr/>
                </p:nvCxnSpPr>
                <p:spPr>
                  <a:xfrm>
                    <a:off x="1854575" y="209390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2" name="Google Shape;932;p32"/>
                  <p:cNvCxnSpPr/>
                  <p:nvPr/>
                </p:nvCxnSpPr>
                <p:spPr>
                  <a:xfrm>
                    <a:off x="1854575" y="230750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3" name="Google Shape;933;p32"/>
                  <p:cNvCxnSpPr/>
                  <p:nvPr/>
                </p:nvCxnSpPr>
                <p:spPr>
                  <a:xfrm>
                    <a:off x="1854575" y="252111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4" name="Google Shape;934;p32"/>
                  <p:cNvCxnSpPr/>
                  <p:nvPr/>
                </p:nvCxnSpPr>
                <p:spPr>
                  <a:xfrm>
                    <a:off x="1854575" y="273471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5" name="Google Shape;935;p32"/>
                  <p:cNvCxnSpPr/>
                  <p:nvPr/>
                </p:nvCxnSpPr>
                <p:spPr>
                  <a:xfrm>
                    <a:off x="1854575" y="294831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6" name="Google Shape;936;p32"/>
                  <p:cNvCxnSpPr/>
                  <p:nvPr/>
                </p:nvCxnSpPr>
                <p:spPr>
                  <a:xfrm>
                    <a:off x="1854575" y="316191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7" name="Google Shape;937;p32"/>
                  <p:cNvCxnSpPr/>
                  <p:nvPr/>
                </p:nvCxnSpPr>
                <p:spPr>
                  <a:xfrm>
                    <a:off x="1854575" y="337551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8" name="Google Shape;938;p32"/>
                  <p:cNvCxnSpPr/>
                  <p:nvPr/>
                </p:nvCxnSpPr>
                <p:spPr>
                  <a:xfrm>
                    <a:off x="1854575" y="358911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39" name="Google Shape;939;p32"/>
                  <p:cNvCxnSpPr/>
                  <p:nvPr/>
                </p:nvCxnSpPr>
                <p:spPr>
                  <a:xfrm>
                    <a:off x="1854575" y="380271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0" name="Google Shape;940;p32"/>
                  <p:cNvCxnSpPr/>
                  <p:nvPr/>
                </p:nvCxnSpPr>
                <p:spPr>
                  <a:xfrm>
                    <a:off x="1854575" y="401631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1" name="Google Shape;941;p32"/>
                  <p:cNvCxnSpPr/>
                  <p:nvPr/>
                </p:nvCxnSpPr>
                <p:spPr>
                  <a:xfrm>
                    <a:off x="1854575" y="422991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2" name="Google Shape;942;p32"/>
                  <p:cNvCxnSpPr/>
                  <p:nvPr/>
                </p:nvCxnSpPr>
                <p:spPr>
                  <a:xfrm>
                    <a:off x="1854575" y="444352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3" name="Google Shape;943;p32"/>
                  <p:cNvCxnSpPr/>
                  <p:nvPr/>
                </p:nvCxnSpPr>
                <p:spPr>
                  <a:xfrm>
                    <a:off x="1854575" y="465712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4" name="Google Shape;944;p32"/>
                  <p:cNvCxnSpPr/>
                  <p:nvPr/>
                </p:nvCxnSpPr>
                <p:spPr>
                  <a:xfrm>
                    <a:off x="1854575" y="487072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5" name="Google Shape;945;p32"/>
                  <p:cNvCxnSpPr/>
                  <p:nvPr/>
                </p:nvCxnSpPr>
                <p:spPr>
                  <a:xfrm>
                    <a:off x="1854575" y="508432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46" name="Google Shape;946;p32"/>
                  <p:cNvCxnSpPr/>
                  <p:nvPr/>
                </p:nvCxnSpPr>
                <p:spPr>
                  <a:xfrm>
                    <a:off x="1854575" y="529792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947" name="Google Shape;947;p32"/>
              <p:cNvSpPr/>
              <p:nvPr/>
            </p:nvSpPr>
            <p:spPr>
              <a:xfrm rot="2540228">
                <a:off x="6375142" y="2700986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0"/>
                    </a:moveTo>
                    <a:lnTo>
                      <a:pt x="0" y="511"/>
                    </a:lnTo>
                    <a:lnTo>
                      <a:pt x="1493" y="3633"/>
                    </a:lnTo>
                    <a:cubicBezTo>
                      <a:pt x="1866" y="4380"/>
                      <a:pt x="2455" y="4517"/>
                      <a:pt x="3162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 rot="2540228">
                <a:off x="6568694" y="2052158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1"/>
                    </a:moveTo>
                    <a:lnTo>
                      <a:pt x="1" y="511"/>
                    </a:lnTo>
                    <a:lnTo>
                      <a:pt x="1493" y="3634"/>
                    </a:lnTo>
                    <a:cubicBezTo>
                      <a:pt x="1866" y="4380"/>
                      <a:pt x="2456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 rot="2540228">
                <a:off x="6184011" y="3349778"/>
                <a:ext cx="210376" cy="30043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7" extrusionOk="0">
                    <a:moveTo>
                      <a:pt x="1061" y="0"/>
                    </a:moveTo>
                    <a:lnTo>
                      <a:pt x="1" y="511"/>
                    </a:lnTo>
                    <a:lnTo>
                      <a:pt x="1493" y="3614"/>
                    </a:lnTo>
                    <a:cubicBezTo>
                      <a:pt x="1866" y="4380"/>
                      <a:pt x="2475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 rot="2540228">
                <a:off x="6228917" y="3052314"/>
                <a:ext cx="1120720" cy="889592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5" extrusionOk="0">
                    <a:moveTo>
                      <a:pt x="14434" y="1"/>
                    </a:moveTo>
                    <a:lnTo>
                      <a:pt x="1768" y="6108"/>
                    </a:lnTo>
                    <a:cubicBezTo>
                      <a:pt x="727" y="6619"/>
                      <a:pt x="0" y="7306"/>
                      <a:pt x="511" y="8347"/>
                    </a:cubicBezTo>
                    <a:lnTo>
                      <a:pt x="2278" y="12039"/>
                    </a:lnTo>
                    <a:lnTo>
                      <a:pt x="2926" y="13374"/>
                    </a:lnTo>
                    <a:cubicBezTo>
                      <a:pt x="2416" y="12314"/>
                      <a:pt x="3142" y="11627"/>
                      <a:pt x="4183" y="11116"/>
                    </a:cubicBezTo>
                    <a:lnTo>
                      <a:pt x="16849" y="5009"/>
                    </a:lnTo>
                    <a:lnTo>
                      <a:pt x="14375" y="3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 rot="2540228">
                <a:off x="6419998" y="2403544"/>
                <a:ext cx="112072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4" extrusionOk="0">
                    <a:moveTo>
                      <a:pt x="14434" y="0"/>
                    </a:moveTo>
                    <a:lnTo>
                      <a:pt x="1768" y="6107"/>
                    </a:lnTo>
                    <a:cubicBezTo>
                      <a:pt x="708" y="6618"/>
                      <a:pt x="1" y="7305"/>
                      <a:pt x="492" y="8346"/>
                    </a:cubicBezTo>
                    <a:lnTo>
                      <a:pt x="2279" y="12038"/>
                    </a:lnTo>
                    <a:lnTo>
                      <a:pt x="2927" y="13373"/>
                    </a:lnTo>
                    <a:cubicBezTo>
                      <a:pt x="2416" y="12313"/>
                      <a:pt x="3123" y="11626"/>
                      <a:pt x="4184" y="11115"/>
                    </a:cubicBezTo>
                    <a:lnTo>
                      <a:pt x="16850" y="5008"/>
                    </a:lnTo>
                    <a:lnTo>
                      <a:pt x="14376" y="31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 rot="2540228">
                <a:off x="6612443" y="1754313"/>
                <a:ext cx="112205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13374" extrusionOk="0">
                    <a:moveTo>
                      <a:pt x="14454" y="0"/>
                    </a:moveTo>
                    <a:lnTo>
                      <a:pt x="1788" y="6108"/>
                    </a:lnTo>
                    <a:cubicBezTo>
                      <a:pt x="727" y="6618"/>
                      <a:pt x="1" y="7306"/>
                      <a:pt x="511" y="8346"/>
                    </a:cubicBezTo>
                    <a:lnTo>
                      <a:pt x="2298" y="12038"/>
                    </a:lnTo>
                    <a:lnTo>
                      <a:pt x="2927" y="13374"/>
                    </a:lnTo>
                    <a:cubicBezTo>
                      <a:pt x="2436" y="12313"/>
                      <a:pt x="3143" y="11626"/>
                      <a:pt x="4203" y="11115"/>
                    </a:cubicBezTo>
                    <a:lnTo>
                      <a:pt x="16869" y="5008"/>
                    </a:lnTo>
                    <a:lnTo>
                      <a:pt x="14395" y="3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32"/>
            <p:cNvGrpSpPr/>
            <p:nvPr/>
          </p:nvGrpSpPr>
          <p:grpSpPr>
            <a:xfrm>
              <a:off x="-2102222" y="658275"/>
              <a:ext cx="3441488" cy="3441488"/>
              <a:chOff x="-2102222" y="658275"/>
              <a:chExt cx="3441488" cy="3441488"/>
            </a:xfrm>
          </p:grpSpPr>
          <p:sp>
            <p:nvSpPr>
              <p:cNvPr id="954" name="Google Shape;954;p32"/>
              <p:cNvSpPr/>
              <p:nvPr/>
            </p:nvSpPr>
            <p:spPr>
              <a:xfrm rot="-1739470" flipH="1">
                <a:off x="-1554750" y="1098888"/>
                <a:ext cx="2384290" cy="2415589"/>
              </a:xfrm>
              <a:custGeom>
                <a:avLst/>
                <a:gdLst/>
                <a:ahLst/>
                <a:cxnLst/>
                <a:rect l="l" t="t" r="r" b="b"/>
                <a:pathLst>
                  <a:path w="35880" h="36351" extrusionOk="0">
                    <a:moveTo>
                      <a:pt x="1" y="12156"/>
                    </a:moveTo>
                    <a:lnTo>
                      <a:pt x="23233" y="1"/>
                    </a:lnTo>
                    <a:lnTo>
                      <a:pt x="35879" y="24194"/>
                    </a:lnTo>
                    <a:lnTo>
                      <a:pt x="12648" y="363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 rot="-1739470" flipH="1">
                <a:off x="-1647318" y="1113178"/>
                <a:ext cx="2531680" cy="2531680"/>
              </a:xfrm>
              <a:custGeom>
                <a:avLst/>
                <a:gdLst/>
                <a:ahLst/>
                <a:cxnLst/>
                <a:rect l="l" t="t" r="r" b="b"/>
                <a:pathLst>
                  <a:path w="38098" h="38098" extrusionOk="0">
                    <a:moveTo>
                      <a:pt x="0" y="18931"/>
                    </a:moveTo>
                    <a:lnTo>
                      <a:pt x="19186" y="1"/>
                    </a:lnTo>
                    <a:lnTo>
                      <a:pt x="38097" y="19167"/>
                    </a:lnTo>
                    <a:lnTo>
                      <a:pt x="18911" y="380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 rot="-1739470" flipH="1">
                <a:off x="-1560556" y="1119886"/>
                <a:ext cx="2410339" cy="2410339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 rot="-1739470" flipH="1">
                <a:off x="-1562203" y="1118657"/>
                <a:ext cx="2412930" cy="2411668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8" name="Google Shape;958;p32"/>
              <p:cNvGrpSpPr/>
              <p:nvPr/>
            </p:nvGrpSpPr>
            <p:grpSpPr>
              <a:xfrm rot="-1739541" flipH="1">
                <a:off x="-205550" y="1120636"/>
                <a:ext cx="721849" cy="476365"/>
                <a:chOff x="6033583" y="1855755"/>
                <a:chExt cx="475051" cy="313497"/>
              </a:xfrm>
            </p:grpSpPr>
            <p:sp>
              <p:nvSpPr>
                <p:cNvPr id="959" name="Google Shape;959;p32"/>
                <p:cNvSpPr/>
                <p:nvPr/>
              </p:nvSpPr>
              <p:spPr>
                <a:xfrm>
                  <a:off x="6033583" y="1861722"/>
                  <a:ext cx="467210" cy="30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1" h="4628" extrusionOk="0">
                      <a:moveTo>
                        <a:pt x="1137" y="1"/>
                      </a:moveTo>
                      <a:cubicBezTo>
                        <a:pt x="788" y="1"/>
                        <a:pt x="387" y="123"/>
                        <a:pt x="177" y="542"/>
                      </a:cubicBezTo>
                      <a:cubicBezTo>
                        <a:pt x="0" y="876"/>
                        <a:pt x="0" y="1269"/>
                        <a:pt x="177" y="1602"/>
                      </a:cubicBezTo>
                      <a:cubicBezTo>
                        <a:pt x="256" y="1760"/>
                        <a:pt x="373" y="1877"/>
                        <a:pt x="511" y="1995"/>
                      </a:cubicBezTo>
                      <a:lnTo>
                        <a:pt x="531" y="1995"/>
                      </a:lnTo>
                      <a:cubicBezTo>
                        <a:pt x="707" y="2093"/>
                        <a:pt x="4890" y="4312"/>
                        <a:pt x="5401" y="4528"/>
                      </a:cubicBezTo>
                      <a:cubicBezTo>
                        <a:pt x="5541" y="4596"/>
                        <a:pt x="5690" y="4628"/>
                        <a:pt x="5837" y="4628"/>
                      </a:cubicBezTo>
                      <a:cubicBezTo>
                        <a:pt x="6244" y="4628"/>
                        <a:pt x="6636" y="4383"/>
                        <a:pt x="6795" y="3979"/>
                      </a:cubicBezTo>
                      <a:cubicBezTo>
                        <a:pt x="7031" y="3409"/>
                        <a:pt x="6284" y="2840"/>
                        <a:pt x="6245" y="2820"/>
                      </a:cubicBezTo>
                      <a:lnTo>
                        <a:pt x="3633" y="1426"/>
                      </a:lnTo>
                      <a:lnTo>
                        <a:pt x="3535" y="1622"/>
                      </a:lnTo>
                      <a:lnTo>
                        <a:pt x="6127" y="2997"/>
                      </a:lnTo>
                      <a:cubicBezTo>
                        <a:pt x="6186" y="3056"/>
                        <a:pt x="6756" y="3488"/>
                        <a:pt x="6599" y="3900"/>
                      </a:cubicBezTo>
                      <a:cubicBezTo>
                        <a:pt x="6469" y="4216"/>
                        <a:pt x="6161" y="4417"/>
                        <a:pt x="5836" y="4417"/>
                      </a:cubicBezTo>
                      <a:cubicBezTo>
                        <a:pt x="5716" y="4417"/>
                        <a:pt x="5595" y="4390"/>
                        <a:pt x="5479" y="4332"/>
                      </a:cubicBezTo>
                      <a:cubicBezTo>
                        <a:pt x="4988" y="4136"/>
                        <a:pt x="825" y="1917"/>
                        <a:pt x="629" y="1818"/>
                      </a:cubicBezTo>
                      <a:cubicBezTo>
                        <a:pt x="256" y="1544"/>
                        <a:pt x="157" y="1033"/>
                        <a:pt x="373" y="640"/>
                      </a:cubicBezTo>
                      <a:cubicBezTo>
                        <a:pt x="511" y="385"/>
                        <a:pt x="766" y="228"/>
                        <a:pt x="1041" y="228"/>
                      </a:cubicBezTo>
                      <a:cubicBezTo>
                        <a:pt x="1083" y="223"/>
                        <a:pt x="1125" y="220"/>
                        <a:pt x="1167" y="220"/>
                      </a:cubicBezTo>
                      <a:cubicBezTo>
                        <a:pt x="1282" y="220"/>
                        <a:pt x="1397" y="238"/>
                        <a:pt x="1512" y="267"/>
                      </a:cubicBezTo>
                      <a:lnTo>
                        <a:pt x="4831" y="2034"/>
                      </a:lnTo>
                      <a:lnTo>
                        <a:pt x="5067" y="1897"/>
                      </a:lnTo>
                      <a:lnTo>
                        <a:pt x="1591" y="71"/>
                      </a:lnTo>
                      <a:cubicBezTo>
                        <a:pt x="1473" y="31"/>
                        <a:pt x="1312" y="1"/>
                        <a:pt x="113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2"/>
                <p:cNvSpPr/>
                <p:nvPr/>
              </p:nvSpPr>
              <p:spPr>
                <a:xfrm>
                  <a:off x="6037504" y="1855755"/>
                  <a:ext cx="471131" cy="30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" h="4634" extrusionOk="0">
                      <a:moveTo>
                        <a:pt x="1164" y="1"/>
                      </a:moveTo>
                      <a:cubicBezTo>
                        <a:pt x="811" y="1"/>
                        <a:pt x="398" y="118"/>
                        <a:pt x="197" y="548"/>
                      </a:cubicBezTo>
                      <a:cubicBezTo>
                        <a:pt x="0" y="882"/>
                        <a:pt x="0" y="1274"/>
                        <a:pt x="197" y="1608"/>
                      </a:cubicBezTo>
                      <a:cubicBezTo>
                        <a:pt x="275" y="1765"/>
                        <a:pt x="393" y="1903"/>
                        <a:pt x="530" y="2001"/>
                      </a:cubicBezTo>
                      <a:cubicBezTo>
                        <a:pt x="707" y="2099"/>
                        <a:pt x="4910" y="4338"/>
                        <a:pt x="5440" y="4534"/>
                      </a:cubicBezTo>
                      <a:cubicBezTo>
                        <a:pt x="5580" y="4602"/>
                        <a:pt x="5729" y="4634"/>
                        <a:pt x="5876" y="4634"/>
                      </a:cubicBezTo>
                      <a:cubicBezTo>
                        <a:pt x="6283" y="4634"/>
                        <a:pt x="6675" y="4389"/>
                        <a:pt x="6834" y="3984"/>
                      </a:cubicBezTo>
                      <a:cubicBezTo>
                        <a:pt x="7090" y="3395"/>
                        <a:pt x="6324" y="2845"/>
                        <a:pt x="6284" y="2826"/>
                      </a:cubicBezTo>
                      <a:lnTo>
                        <a:pt x="6265" y="2826"/>
                      </a:lnTo>
                      <a:lnTo>
                        <a:pt x="4812" y="2040"/>
                      </a:lnTo>
                      <a:lnTo>
                        <a:pt x="3653" y="1431"/>
                      </a:lnTo>
                      <a:lnTo>
                        <a:pt x="3555" y="1628"/>
                      </a:lnTo>
                      <a:lnTo>
                        <a:pt x="6167" y="3002"/>
                      </a:lnTo>
                      <a:cubicBezTo>
                        <a:pt x="6225" y="3042"/>
                        <a:pt x="6795" y="3493"/>
                        <a:pt x="6638" y="3906"/>
                      </a:cubicBezTo>
                      <a:cubicBezTo>
                        <a:pt x="6508" y="4222"/>
                        <a:pt x="6200" y="4423"/>
                        <a:pt x="5875" y="4423"/>
                      </a:cubicBezTo>
                      <a:cubicBezTo>
                        <a:pt x="5756" y="4423"/>
                        <a:pt x="5634" y="4396"/>
                        <a:pt x="5518" y="4338"/>
                      </a:cubicBezTo>
                      <a:cubicBezTo>
                        <a:pt x="5008" y="4141"/>
                        <a:pt x="825" y="1922"/>
                        <a:pt x="648" y="1824"/>
                      </a:cubicBezTo>
                      <a:cubicBezTo>
                        <a:pt x="275" y="1549"/>
                        <a:pt x="157" y="1039"/>
                        <a:pt x="373" y="646"/>
                      </a:cubicBezTo>
                      <a:cubicBezTo>
                        <a:pt x="511" y="391"/>
                        <a:pt x="766" y="214"/>
                        <a:pt x="1061" y="214"/>
                      </a:cubicBezTo>
                      <a:cubicBezTo>
                        <a:pt x="1218" y="214"/>
                        <a:pt x="1375" y="233"/>
                        <a:pt x="1512" y="273"/>
                      </a:cubicBezTo>
                      <a:lnTo>
                        <a:pt x="4870" y="2021"/>
                      </a:lnTo>
                      <a:lnTo>
                        <a:pt x="5106" y="1903"/>
                      </a:lnTo>
                      <a:lnTo>
                        <a:pt x="1611" y="57"/>
                      </a:lnTo>
                      <a:lnTo>
                        <a:pt x="1591" y="57"/>
                      </a:lnTo>
                      <a:cubicBezTo>
                        <a:pt x="1479" y="26"/>
                        <a:pt x="1328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2140650" y="1612613"/>
            <a:ext cx="4862700" cy="60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2140650" y="2218388"/>
            <a:ext cx="48627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0" y="0"/>
            <a:ext cx="9155100" cy="117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1182750" y="-11100"/>
            <a:ext cx="6789600" cy="14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0" y="0"/>
            <a:ext cx="338100" cy="11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817000" y="0"/>
            <a:ext cx="338100" cy="117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338100" y="11799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8390400" y="1179900"/>
            <a:ext cx="426600" cy="42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12475" y="4005701"/>
            <a:ext cx="9144000" cy="11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0" y="4005729"/>
            <a:ext cx="338100" cy="11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8817000" y="4005729"/>
            <a:ext cx="338100" cy="11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338100" y="3579125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390400" y="3579125"/>
            <a:ext cx="426600" cy="4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04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exandria SemiBold"/>
              <a:buNone/>
              <a:defRPr sz="3400">
                <a:solidFill>
                  <a:schemeClr val="dk1"/>
                </a:solidFill>
                <a:latin typeface="Alexandria SemiBold"/>
                <a:ea typeface="Alexandria SemiBold"/>
                <a:cs typeface="Alexandria SemiBold"/>
                <a:sym typeface="Alexandri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8732"/>
            <a:ext cx="77175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2" r:id="rId6"/>
    <p:sldLayoutId id="2147483677" r:id="rId7"/>
    <p:sldLayoutId id="2147483678" r:id="rId8"/>
    <p:sldLayoutId id="2147483683" r:id="rId9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SA_1">
            <a:hlinkClick r:id="" action="ppaction://media"/>
            <a:extLst>
              <a:ext uri="{FF2B5EF4-FFF2-40B4-BE49-F238E27FC236}">
                <a16:creationId xmlns:a16="http://schemas.microsoft.com/office/drawing/2014/main" id="{2AB8CCDE-E7DC-9427-9FFA-CEDE39F0C4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4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725101B7-9B6E-E36D-0947-CFA9C170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EF0DA08-A1A2-9220-9D0F-8AEF387C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EBAE18DB-535E-AFE1-2C0B-FA71345DC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4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3E9BF67E-1C3D-F24E-1D47-1565F0A76AC9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أعطِ 3 معايير موضوعيّة لقياس التدرّج الاجتماعي بين عامل بناء وتقني كمبيوتر: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014E9DFA-833E-F462-1406-59316DF4B447}"/>
              </a:ext>
            </a:extLst>
          </p:cNvPr>
          <p:cNvSpPr txBox="1">
            <a:spLocks/>
          </p:cNvSpPr>
          <p:nvPr/>
        </p:nvSpPr>
        <p:spPr>
          <a:xfrm>
            <a:off x="585375" y="1722864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1. .......................................</a:t>
            </a:r>
            <a:endParaRPr lang="ar-LB" sz="1600" dirty="0">
              <a:solidFill>
                <a:schemeClr val="accent2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7" name="Google Shape;756;p57">
            <a:extLst>
              <a:ext uri="{FF2B5EF4-FFF2-40B4-BE49-F238E27FC236}">
                <a16:creationId xmlns:a16="http://schemas.microsoft.com/office/drawing/2014/main" id="{09076DBD-25B3-5AD0-71DE-113FE8FF43B0}"/>
              </a:ext>
            </a:extLst>
          </p:cNvPr>
          <p:cNvSpPr txBox="1">
            <a:spLocks/>
          </p:cNvSpPr>
          <p:nvPr/>
        </p:nvSpPr>
        <p:spPr>
          <a:xfrm>
            <a:off x="585375" y="351798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.......................................</a:t>
            </a:r>
            <a:r>
              <a:rPr lang="ar-LB" dirty="0"/>
              <a:t>.</a:t>
            </a:r>
            <a:endParaRPr lang="en-US" dirty="0"/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7449F1D9-E35C-9CC0-FC4E-04616B435E8F}"/>
              </a:ext>
            </a:extLst>
          </p:cNvPr>
          <p:cNvSpPr txBox="1">
            <a:spLocks/>
          </p:cNvSpPr>
          <p:nvPr/>
        </p:nvSpPr>
        <p:spPr>
          <a:xfrm>
            <a:off x="585375" y="2607945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2.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........................................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7B87CACD-AA7B-07F3-9887-06C01CBB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34AA701-1189-FE01-1101-F4F61414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49AFB705-518F-A8D8-158E-107292E63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5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38CD9303-8FF8-9216-605F-CE4D869D36D5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أنت مشارك في بحث حول التفاوت الاجتماعي عند الأسر في أحياء العاصمة المختلفة: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AB493161-B53A-81F5-C3B2-4AAF2839BC7B}"/>
              </a:ext>
            </a:extLst>
          </p:cNvPr>
          <p:cNvSpPr txBox="1">
            <a:spLocks/>
          </p:cNvSpPr>
          <p:nvPr/>
        </p:nvSpPr>
        <p:spPr>
          <a:xfrm>
            <a:off x="585375" y="186863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أ. حدّد نوعيّة العيّنة  المناسبة لجمع معلومات لهذا البحث، مبرّرًا إجابتك.</a:t>
            </a:r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BAAAB630-7111-460F-1D47-355ED0710DE7}"/>
              </a:ext>
            </a:extLst>
          </p:cNvPr>
          <p:cNvSpPr txBox="1">
            <a:spLocks/>
          </p:cNvSpPr>
          <p:nvPr/>
        </p:nvSpPr>
        <p:spPr>
          <a:xfrm>
            <a:off x="585375" y="2607945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ب. طلب منك تحضير استمارة من 4 أسئلة يتضمّن كلّ منها 3 خيارات تتناول:</a:t>
            </a:r>
          </a:p>
          <a:p>
            <a:r>
              <a:rPr lang="ar-LB" dirty="0"/>
              <a:t>الاقتصاديّة – الاجتماعيّة – التعليميّة – معوّقات الحراك عند الأسر متوجّهًا إلى ربّ الأسرة.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>
          <a:extLst>
            <a:ext uri="{FF2B5EF4-FFF2-40B4-BE49-F238E27FC236}">
              <a16:creationId xmlns:a16="http://schemas.microsoft.com/office/drawing/2014/main" id="{59FE6A64-DA91-D5E8-BACB-4445E000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9A6C0F7-27C2-E628-6E51-A8C4281C7D22}"/>
              </a:ext>
            </a:extLst>
          </p:cNvPr>
          <p:cNvSpPr/>
          <p:nvPr/>
        </p:nvSpPr>
        <p:spPr>
          <a:xfrm>
            <a:off x="610226" y="2768234"/>
            <a:ext cx="7959617" cy="2354001"/>
          </a:xfrm>
          <a:prstGeom prst="rect">
            <a:avLst/>
          </a:prstGeom>
          <a:solidFill>
            <a:srgbClr val="D5E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985852C-BE5D-6A20-E7AC-B76E78E8A11B}"/>
              </a:ext>
            </a:extLst>
          </p:cNvPr>
          <p:cNvSpPr/>
          <p:nvPr/>
        </p:nvSpPr>
        <p:spPr>
          <a:xfrm>
            <a:off x="297710" y="2768234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0EC4F4-9F24-2C03-7ADA-C59C6828E856}"/>
              </a:ext>
            </a:extLst>
          </p:cNvPr>
          <p:cNvSpPr/>
          <p:nvPr/>
        </p:nvSpPr>
        <p:spPr>
          <a:xfrm>
            <a:off x="8585994" y="2768234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43433E0-2859-C37E-9DA6-36C09514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" y="452442"/>
            <a:ext cx="1168013" cy="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299758-D390-4E42-DA74-5B7C375015FC}"/>
              </a:ext>
            </a:extLst>
          </p:cNvPr>
          <p:cNvSpPr txBox="1"/>
          <p:nvPr/>
        </p:nvSpPr>
        <p:spPr>
          <a:xfrm rot="10800000">
            <a:off x="393911" y="5434691"/>
            <a:ext cx="7959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التمارين</a:t>
            </a:r>
          </a:p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التطبيقيّة</a:t>
            </a:r>
            <a:endParaRPr lang="en-US" sz="7200" b="1" dirty="0">
              <a:solidFill>
                <a:srgbClr val="3C78D8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81A1E4-924F-E371-1793-B0AA54944C16}"/>
              </a:ext>
            </a:extLst>
          </p:cNvPr>
          <p:cNvSpPr txBox="1"/>
          <p:nvPr/>
        </p:nvSpPr>
        <p:spPr>
          <a:xfrm rot="10800000">
            <a:off x="1346583" y="-1438639"/>
            <a:ext cx="64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إجابات</a:t>
            </a:r>
          </a:p>
        </p:txBody>
      </p:sp>
    </p:spTree>
    <p:extLst>
      <p:ext uri="{BB962C8B-B14F-4D97-AF65-F5344CB8AC3E}">
        <p14:creationId xmlns:p14="http://schemas.microsoft.com/office/powerpoint/2010/main" val="247765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>
          <a:extLst>
            <a:ext uri="{FF2B5EF4-FFF2-40B4-BE49-F238E27FC236}">
              <a16:creationId xmlns:a16="http://schemas.microsoft.com/office/drawing/2014/main" id="{4582A47B-EEB4-B565-C099-3BAB5ED4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34489C0-69B2-5781-052D-76C8198E1BF4}"/>
              </a:ext>
            </a:extLst>
          </p:cNvPr>
          <p:cNvSpPr/>
          <p:nvPr/>
        </p:nvSpPr>
        <p:spPr>
          <a:xfrm>
            <a:off x="610226" y="2789499"/>
            <a:ext cx="7959617" cy="2354001"/>
          </a:xfrm>
          <a:prstGeom prst="rect">
            <a:avLst/>
          </a:prstGeom>
          <a:solidFill>
            <a:srgbClr val="D5E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17A079-8C90-2913-86DF-E6A841845A34}"/>
              </a:ext>
            </a:extLst>
          </p:cNvPr>
          <p:cNvSpPr/>
          <p:nvPr/>
        </p:nvSpPr>
        <p:spPr>
          <a:xfrm>
            <a:off x="297710" y="2789499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98F421-3925-CA68-E314-7AECE57AEFB8}"/>
              </a:ext>
            </a:extLst>
          </p:cNvPr>
          <p:cNvSpPr/>
          <p:nvPr/>
        </p:nvSpPr>
        <p:spPr>
          <a:xfrm>
            <a:off x="8585994" y="2789499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C0571C9-3211-6633-8CD3-C7361AF0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" y="452442"/>
            <a:ext cx="1168013" cy="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64C5214-6B4A-8C74-1EA5-1EA3622A23AD}"/>
              </a:ext>
            </a:extLst>
          </p:cNvPr>
          <p:cNvSpPr txBox="1"/>
          <p:nvPr/>
        </p:nvSpPr>
        <p:spPr>
          <a:xfrm>
            <a:off x="594075" y="2926234"/>
            <a:ext cx="7959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التمارين </a:t>
            </a:r>
          </a:p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التطبيقيّة</a:t>
            </a:r>
            <a:endParaRPr lang="en-US" sz="7200" b="1" dirty="0">
              <a:solidFill>
                <a:srgbClr val="3C78D8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19A4EC-8226-286F-3DA6-765F09ABEF65}"/>
              </a:ext>
            </a:extLst>
          </p:cNvPr>
          <p:cNvSpPr txBox="1"/>
          <p:nvPr/>
        </p:nvSpPr>
        <p:spPr>
          <a:xfrm>
            <a:off x="1352371" y="1065900"/>
            <a:ext cx="64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إجابات </a:t>
            </a:r>
          </a:p>
        </p:txBody>
      </p:sp>
    </p:spTree>
    <p:extLst>
      <p:ext uri="{BB962C8B-B14F-4D97-AF65-F5344CB8AC3E}">
        <p14:creationId xmlns:p14="http://schemas.microsoft.com/office/powerpoint/2010/main" val="3288232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2DBB0939-1895-9310-790D-915B7842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1B9E435-B2BE-A112-9461-7F72F20ED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DF681C1E-CB9E-0FB2-3448-6A44AABDF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1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4AD855BB-D9DA-26E8-A4DE-C63D6AE4AAD1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حدّد المفهوم أو المصطلح المناسب للعبارات التالية:</a:t>
            </a:r>
            <a:endParaRPr lang="ar-LB" sz="1600" dirty="0">
              <a:solidFill>
                <a:srgbClr val="FFEF79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4" name="Google Shape;756;p57">
            <a:extLst>
              <a:ext uri="{FF2B5EF4-FFF2-40B4-BE49-F238E27FC236}">
                <a16:creationId xmlns:a16="http://schemas.microsoft.com/office/drawing/2014/main" id="{DD8ED289-5474-5306-5F4B-583431B02A69}"/>
              </a:ext>
            </a:extLst>
          </p:cNvPr>
          <p:cNvSpPr txBox="1">
            <a:spLocks/>
          </p:cNvSpPr>
          <p:nvPr/>
        </p:nvSpPr>
        <p:spPr>
          <a:xfrm>
            <a:off x="585375" y="180720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يقوم هذا المفهوم على أدوات الإنتاج المملوكة والموضوعة قيد العمل</a:t>
            </a:r>
            <a:r>
              <a:rPr lang="ar-LB" sz="1600" dirty="0">
                <a:solidFill>
                  <a:schemeClr val="tx2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: </a:t>
            </a:r>
            <a:r>
              <a:rPr lang="ar-LB" sz="1600" dirty="0">
                <a:solidFill>
                  <a:srgbClr val="3C78D8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الرأسمال الاقتصادي</a:t>
            </a:r>
          </a:p>
        </p:txBody>
      </p:sp>
      <p:sp>
        <p:nvSpPr>
          <p:cNvPr id="5" name="Google Shape;765;p57">
            <a:extLst>
              <a:ext uri="{FF2B5EF4-FFF2-40B4-BE49-F238E27FC236}">
                <a16:creationId xmlns:a16="http://schemas.microsoft.com/office/drawing/2014/main" id="{621574B5-D156-E3B9-A747-D984B10FA683}"/>
              </a:ext>
            </a:extLst>
          </p:cNvPr>
          <p:cNvSpPr txBox="1">
            <a:spLocks/>
          </p:cNvSpPr>
          <p:nvPr/>
        </p:nvSpPr>
        <p:spPr>
          <a:xfrm>
            <a:off x="585375" y="239996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2. يشير هذا المفهوم إلى إمكانيّة الفرد تغيير وضعيّته الاجتماعيّة خلال مراحل حياته المختلفة. </a:t>
            </a:r>
            <a:r>
              <a:rPr lang="ar-LB" sz="1600" dirty="0">
                <a:solidFill>
                  <a:srgbClr val="3C78D8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الحراك داخل الجيل</a:t>
            </a:r>
            <a:endParaRPr lang="ar-LB" sz="1600" dirty="0">
              <a:solidFill>
                <a:schemeClr val="tx2">
                  <a:lumMod val="75000"/>
                </a:schemeClr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1712BC17-6CB4-593B-6713-67E347FA2D8F}"/>
              </a:ext>
            </a:extLst>
          </p:cNvPr>
          <p:cNvSpPr txBox="1">
            <a:spLocks/>
          </p:cNvSpPr>
          <p:nvPr/>
        </p:nvSpPr>
        <p:spPr>
          <a:xfrm>
            <a:off x="585375" y="3715059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4. قد يكون هذا المفهوم كلمة أو مبنى أو قطعة أثاث. </a:t>
            </a:r>
            <a:r>
              <a:rPr lang="ar-LB" sz="1600" dirty="0">
                <a:solidFill>
                  <a:srgbClr val="3C78D8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الرأسمال الثقافي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Google Shape;759;p57">
            <a:extLst>
              <a:ext uri="{FF2B5EF4-FFF2-40B4-BE49-F238E27FC236}">
                <a16:creationId xmlns:a16="http://schemas.microsoft.com/office/drawing/2014/main" id="{72A8584B-A72B-9EEC-5105-36EAA09DE523}"/>
              </a:ext>
            </a:extLst>
          </p:cNvPr>
          <p:cNvSpPr txBox="1">
            <a:spLocks/>
          </p:cNvSpPr>
          <p:nvPr/>
        </p:nvSpPr>
        <p:spPr>
          <a:xfrm>
            <a:off x="585375" y="3061387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يقصد بهذا المفهوم بمعناه الواسع، مجموعة أنظمة التمايز الاجتماعي المرتكزة على التوازن اللامتكافئ للموارد والوضعيات في مجتمع معيّن. </a:t>
            </a:r>
            <a:r>
              <a:rPr lang="ar-LB" sz="1600" dirty="0">
                <a:solidFill>
                  <a:srgbClr val="3C78D8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التدرّج الاجتماعي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70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E1679D7A-9456-FCF6-705D-BF6928134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90D928A-26A6-DFA4-6820-5089678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77695954-B0E9-A825-8536-17A6ECB99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2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BAD4DC94-F8A6-428A-C792-783165031DD0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أكمل بالعبارة المناسبة:</a:t>
            </a:r>
          </a:p>
        </p:txBody>
      </p:sp>
      <p:sp>
        <p:nvSpPr>
          <p:cNvPr id="4" name="Google Shape;756;p57">
            <a:extLst>
              <a:ext uri="{FF2B5EF4-FFF2-40B4-BE49-F238E27FC236}">
                <a16:creationId xmlns:a16="http://schemas.microsoft.com/office/drawing/2014/main" id="{0AE12214-AFC5-8363-FE8D-E95259E766B4}"/>
              </a:ext>
            </a:extLst>
          </p:cNvPr>
          <p:cNvSpPr txBox="1">
            <a:spLocks/>
          </p:cNvSpPr>
          <p:nvPr/>
        </p:nvSpPr>
        <p:spPr>
          <a:xfrm>
            <a:off x="585375" y="211785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إنّ نموذج .. 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 نسبة المرونة 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 ينطلق من فكرة مفادها أنّه بقدر ما يصبح المجتمع أكثر ... 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ديمقراطية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 ...، تكون نسبة الأفراد الذين يقومون بـ..... 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الحراك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  ... مرتفعة.</a:t>
            </a:r>
            <a:endParaRPr lang="ar-LB" sz="1600" dirty="0">
              <a:solidFill>
                <a:srgbClr val="3C78D8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5" name="Google Shape;765;p57">
            <a:extLst>
              <a:ext uri="{FF2B5EF4-FFF2-40B4-BE49-F238E27FC236}">
                <a16:creationId xmlns:a16="http://schemas.microsoft.com/office/drawing/2014/main" id="{E824248C-8135-EB15-3185-FAEA5E9F571E}"/>
              </a:ext>
            </a:extLst>
          </p:cNvPr>
          <p:cNvSpPr txBox="1">
            <a:spLocks/>
          </p:cNvSpPr>
          <p:nvPr/>
        </p:nvSpPr>
        <p:spPr>
          <a:xfrm>
            <a:off x="585375" y="2812195"/>
            <a:ext cx="8012721" cy="108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2. إنّ الأنظمة الديمقراطيّة تعتمد مبدأ إلزاميّة التعليم ومبدأ مجّنيّة التعليم، من أجل تحقيق ..  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الديمقراطيّة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 بين جميع المواطنين، وبهذا يتأمّن مبدأ ..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 المساواة 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للطبقات الضعيفة والمهمّشة، فيستطيع أبناؤها القيام بـ ...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 الحراك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... .</a:t>
            </a:r>
            <a:endParaRPr lang="ar-LB" sz="1600" dirty="0">
              <a:solidFill>
                <a:schemeClr val="tx2">
                  <a:lumMod val="75000"/>
                </a:schemeClr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97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59A9F29A-2F66-0CD8-18A9-129B55E3B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C262BE-F24A-896D-7179-2689CBD0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BD7CD7C6-C748-A451-7E7E-5C4B993A5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3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1A63C686-2D96-5D10-6BC2-D5D54D57147E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حدّد العلاقة ما بين المفاهيم والمصطلحات التالية: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AC2A369E-7E17-2081-7A35-6CCF7268BA7F}"/>
              </a:ext>
            </a:extLst>
          </p:cNvPr>
          <p:cNvSpPr txBox="1">
            <a:spLocks/>
          </p:cNvSpPr>
          <p:nvPr/>
        </p:nvSpPr>
        <p:spPr>
          <a:xfrm>
            <a:off x="555248" y="189087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التفاوت المناطقي - النزوح. :</a:t>
            </a:r>
            <a:endParaRPr lang="ar-LB" sz="1600" dirty="0">
              <a:solidFill>
                <a:schemeClr val="accent2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إنّ التفاوت في الخدمات بين المناطق يدفع سكّان الأرياف للنزوح  إلى المدن، ساعيًا إلى ظروف حياة أفضل والحصول على الخدمات التربويّة والصحّيّة والمعيشيّة.</a:t>
            </a:r>
          </a:p>
        </p:txBody>
      </p:sp>
      <p:sp>
        <p:nvSpPr>
          <p:cNvPr id="7" name="Google Shape;756;p57">
            <a:extLst>
              <a:ext uri="{FF2B5EF4-FFF2-40B4-BE49-F238E27FC236}">
                <a16:creationId xmlns:a16="http://schemas.microsoft.com/office/drawing/2014/main" id="{41A1DD15-3C9C-4A2A-F0E7-DCC4E34BBDFC}"/>
              </a:ext>
            </a:extLst>
          </p:cNvPr>
          <p:cNvSpPr txBox="1">
            <a:spLocks/>
          </p:cNvSpPr>
          <p:nvPr/>
        </p:nvSpPr>
        <p:spPr>
          <a:xfrm>
            <a:off x="545903" y="3943061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المجتمعات الحديثة - المراكز المكتسبة.:</a:t>
            </a:r>
          </a:p>
          <a:p>
            <a:r>
              <a:rPr lang="ar-JO" dirty="0"/>
              <a:t>في المجتمعات الحديثة يتسلّم الأفراد المراكز على أساس الكفاءة والجدارة والشهادة العلميّة، فيكون المركز مكتسبًا من خلال ما يقوم به الفرد بنفسه.</a:t>
            </a:r>
            <a:endParaRPr lang="en-US" dirty="0"/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5F1EEB5D-62DE-CFDC-D8DD-A40B2B02000C}"/>
              </a:ext>
            </a:extLst>
          </p:cNvPr>
          <p:cNvSpPr txBox="1">
            <a:spLocks/>
          </p:cNvSpPr>
          <p:nvPr/>
        </p:nvSpPr>
        <p:spPr>
          <a:xfrm>
            <a:off x="545904" y="2638010"/>
            <a:ext cx="8012721" cy="102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2.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المجتمعات التقليديّة  - المراكز المفروضة.:</a:t>
            </a:r>
          </a:p>
          <a:p>
            <a:r>
              <a:rPr lang="ar-JO" dirty="0"/>
              <a:t>إنّ معظم أفراد المجتمعات التقليديّة يتوجّهون إلى تسليم المراكز التي يحتلّونها لأبنائهم، بحجّة انتمائهم إلى العائلة أو القبيلة، فيأخذون مراتبًا اجتماعيّة هامّة تبعًا لانتماءاتهم، دون الأخذ بعين الاعتبار </a:t>
            </a:r>
            <a:r>
              <a:rPr lang="ar-LB" dirty="0"/>
              <a:t> </a:t>
            </a:r>
            <a:r>
              <a:rPr lang="ar-JO" dirty="0"/>
              <a:t>كفاءات الأفراد أو أعمارهم أو جنسهم.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93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8C4ADB71-0AFD-514D-685B-DF5F2FD99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201D783-E89D-0A6B-AE25-AC23ED9A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450E19B4-0286-2A9F-0266-BBE1BB51A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4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605C144D-3EFD-6B6B-5AA8-6D0E526E181E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أعطِ 3 معايير موضوعيّة لقياس التدرّج الاجتماعي بين عامل بناء وتقني كمبيوتر: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75066701-DE47-833D-3B2E-3FD9AC941511}"/>
              </a:ext>
            </a:extLst>
          </p:cNvPr>
          <p:cNvSpPr txBox="1">
            <a:spLocks/>
          </p:cNvSpPr>
          <p:nvPr/>
        </p:nvSpPr>
        <p:spPr>
          <a:xfrm>
            <a:off x="585375" y="1722864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مستوى التعليم لتقني الكمبيوتر  أعلى.</a:t>
            </a:r>
            <a:endParaRPr lang="ar-LB" sz="1600" dirty="0">
              <a:solidFill>
                <a:schemeClr val="accent2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7" name="Google Shape;756;p57">
            <a:extLst>
              <a:ext uri="{FF2B5EF4-FFF2-40B4-BE49-F238E27FC236}">
                <a16:creationId xmlns:a16="http://schemas.microsoft.com/office/drawing/2014/main" id="{FD375864-F578-630C-2195-00CB8666652A}"/>
              </a:ext>
            </a:extLst>
          </p:cNvPr>
          <p:cNvSpPr txBox="1">
            <a:spLocks/>
          </p:cNvSpPr>
          <p:nvPr/>
        </p:nvSpPr>
        <p:spPr>
          <a:xfrm>
            <a:off x="585375" y="351798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مستوى الدخل سيكون أكثر ارتفاعًا.</a:t>
            </a:r>
            <a:endParaRPr lang="en-US" dirty="0"/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B8B1FA80-1FF6-EA44-A61D-707BE225D1B3}"/>
              </a:ext>
            </a:extLst>
          </p:cNvPr>
          <p:cNvSpPr txBox="1">
            <a:spLocks/>
          </p:cNvSpPr>
          <p:nvPr/>
        </p:nvSpPr>
        <p:spPr>
          <a:xfrm>
            <a:off x="585375" y="2607945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2.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رأس المال الثقافي أعلى عنده.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6B31DFC1-95C2-29B9-B4F1-8BEFA40B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CADFA1A-397B-704F-2F8F-7A292B48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1CCC1CE4-C37C-886D-79CD-ED5008385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9382" y="315127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5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900610B9-7010-AAE1-4ABD-9E0342C82915}"/>
              </a:ext>
            </a:extLst>
          </p:cNvPr>
          <p:cNvSpPr txBox="1">
            <a:spLocks/>
          </p:cNvSpPr>
          <p:nvPr/>
        </p:nvSpPr>
        <p:spPr>
          <a:xfrm>
            <a:off x="311727" y="966074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أنت مشارك في بحث حول التفاوت الاجتماعي عند الأسر في أحياء العاصمة المختلفة: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6341E725-EA32-9E54-5F9A-97F2C73B1C49}"/>
              </a:ext>
            </a:extLst>
          </p:cNvPr>
          <p:cNvSpPr txBox="1">
            <a:spLocks/>
          </p:cNvSpPr>
          <p:nvPr/>
        </p:nvSpPr>
        <p:spPr>
          <a:xfrm>
            <a:off x="585375" y="156383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أ. العيّنة: طبقة وسطى وفقيرة – متزوّجون.</a:t>
            </a:r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823B78E9-528A-BC4F-8EAA-C20C5EE58354}"/>
              </a:ext>
            </a:extLst>
          </p:cNvPr>
          <p:cNvSpPr txBox="1">
            <a:spLocks/>
          </p:cNvSpPr>
          <p:nvPr/>
        </p:nvSpPr>
        <p:spPr>
          <a:xfrm>
            <a:off x="585375" y="199834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ب. السؤال 1: هل تعمل؟	نعم		لا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527B5-4EE3-1813-A0CE-D14308D45946}"/>
              </a:ext>
            </a:extLst>
          </p:cNvPr>
          <p:cNvSpPr/>
          <p:nvPr/>
        </p:nvSpPr>
        <p:spPr>
          <a:xfrm>
            <a:off x="4187688" y="2087941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E32A9-82EC-A347-CBE3-7153876D4754}"/>
              </a:ext>
            </a:extLst>
          </p:cNvPr>
          <p:cNvSpPr/>
          <p:nvPr/>
        </p:nvSpPr>
        <p:spPr>
          <a:xfrm>
            <a:off x="2975113" y="2097519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759;p57">
            <a:extLst>
              <a:ext uri="{FF2B5EF4-FFF2-40B4-BE49-F238E27FC236}">
                <a16:creationId xmlns:a16="http://schemas.microsoft.com/office/drawing/2014/main" id="{A58CD291-A651-2AE7-B72E-36A24FD28860}"/>
              </a:ext>
            </a:extLst>
          </p:cNvPr>
          <p:cNvSpPr txBox="1">
            <a:spLocks/>
          </p:cNvSpPr>
          <p:nvPr/>
        </p:nvSpPr>
        <p:spPr>
          <a:xfrm>
            <a:off x="555248" y="260069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     السؤال 2: هل تعمل؟              أقل من 2	                 بين 2 و4	                 أكثر من 4 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72EC8-CA11-BB74-DCCF-73E3919D918A}"/>
              </a:ext>
            </a:extLst>
          </p:cNvPr>
          <p:cNvSpPr/>
          <p:nvPr/>
        </p:nvSpPr>
        <p:spPr>
          <a:xfrm>
            <a:off x="764284" y="2714531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1BCB0-63C6-DB52-16B3-2B649D4AA147}"/>
              </a:ext>
            </a:extLst>
          </p:cNvPr>
          <p:cNvSpPr/>
          <p:nvPr/>
        </p:nvSpPr>
        <p:spPr>
          <a:xfrm>
            <a:off x="4187687" y="2691374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56871-9442-E2FA-3BDB-B8DDA13B1DFF}"/>
              </a:ext>
            </a:extLst>
          </p:cNvPr>
          <p:cNvSpPr/>
          <p:nvPr/>
        </p:nvSpPr>
        <p:spPr>
          <a:xfrm>
            <a:off x="2458278" y="2671781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59;p57">
            <a:extLst>
              <a:ext uri="{FF2B5EF4-FFF2-40B4-BE49-F238E27FC236}">
                <a16:creationId xmlns:a16="http://schemas.microsoft.com/office/drawing/2014/main" id="{E32867BC-3A45-84DD-8ACF-FFECB9DF60D2}"/>
              </a:ext>
            </a:extLst>
          </p:cNvPr>
          <p:cNvSpPr txBox="1">
            <a:spLocks/>
          </p:cNvSpPr>
          <p:nvPr/>
        </p:nvSpPr>
        <p:spPr>
          <a:xfrm>
            <a:off x="555247" y="3085189"/>
            <a:ext cx="8012721" cy="8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     السؤال 3: ما هو مستواك العلمي؟   أمّي	             ابتدائي                 متوسّط</a:t>
            </a:r>
          </a:p>
          <a:p>
            <a:r>
              <a:rPr lang="ar-LB" dirty="0"/>
              <a:t>			       	</a:t>
            </a:r>
          </a:p>
          <a:p>
            <a:r>
              <a:rPr lang="ar-LB" dirty="0"/>
              <a:t>                                             ثانوي                        جامعي                            دراسات عليا 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F037D-C19C-8F1C-0C0A-3D8F8D9B3BC9}"/>
              </a:ext>
            </a:extLst>
          </p:cNvPr>
          <p:cNvSpPr/>
          <p:nvPr/>
        </p:nvSpPr>
        <p:spPr>
          <a:xfrm>
            <a:off x="1460380" y="3149855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D2D08C-6712-711E-E116-541EB336972A}"/>
              </a:ext>
            </a:extLst>
          </p:cNvPr>
          <p:cNvSpPr/>
          <p:nvPr/>
        </p:nvSpPr>
        <p:spPr>
          <a:xfrm>
            <a:off x="4293561" y="3144751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4D4A7-21B1-4636-421C-657C3123F27E}"/>
              </a:ext>
            </a:extLst>
          </p:cNvPr>
          <p:cNvSpPr/>
          <p:nvPr/>
        </p:nvSpPr>
        <p:spPr>
          <a:xfrm>
            <a:off x="2890965" y="3168939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00961C-103E-6946-95C0-E9CF048B2494}"/>
              </a:ext>
            </a:extLst>
          </p:cNvPr>
          <p:cNvSpPr/>
          <p:nvPr/>
        </p:nvSpPr>
        <p:spPr>
          <a:xfrm>
            <a:off x="5152299" y="3626717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6A5C9-938E-F05F-8597-E651E680454D}"/>
              </a:ext>
            </a:extLst>
          </p:cNvPr>
          <p:cNvSpPr/>
          <p:nvPr/>
        </p:nvSpPr>
        <p:spPr>
          <a:xfrm>
            <a:off x="3428860" y="3629014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0EC220-217F-0186-FDC2-876D635EAA85}"/>
              </a:ext>
            </a:extLst>
          </p:cNvPr>
          <p:cNvSpPr/>
          <p:nvPr/>
        </p:nvSpPr>
        <p:spPr>
          <a:xfrm>
            <a:off x="1056820" y="3595939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759;p57">
            <a:extLst>
              <a:ext uri="{FF2B5EF4-FFF2-40B4-BE49-F238E27FC236}">
                <a16:creationId xmlns:a16="http://schemas.microsoft.com/office/drawing/2014/main" id="{4424BE21-FB79-BBC0-C31F-B3763DC1CD18}"/>
              </a:ext>
            </a:extLst>
          </p:cNvPr>
          <p:cNvSpPr txBox="1">
            <a:spLocks/>
          </p:cNvSpPr>
          <p:nvPr/>
        </p:nvSpPr>
        <p:spPr>
          <a:xfrm>
            <a:off x="598627" y="409329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     السؤال 4: لماذا لا تستطيع تحسين سكنك.؟  قلّة رأس المال	           هذه بيئتي	                   </a:t>
            </a:r>
          </a:p>
          <a:p>
            <a:r>
              <a:rPr lang="ar-LB" dirty="0"/>
              <a:t>                                                                                 توفير  مواصلات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3149A9-AB90-BF03-651C-A38385162252}"/>
              </a:ext>
            </a:extLst>
          </p:cNvPr>
          <p:cNvSpPr/>
          <p:nvPr/>
        </p:nvSpPr>
        <p:spPr>
          <a:xfrm>
            <a:off x="1120428" y="4018163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28700C-801E-7BB7-8189-2B574DB324BA}"/>
              </a:ext>
            </a:extLst>
          </p:cNvPr>
          <p:cNvSpPr/>
          <p:nvPr/>
        </p:nvSpPr>
        <p:spPr>
          <a:xfrm>
            <a:off x="2663687" y="4015681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F874E-B35A-4222-9F3D-DE5A2A71DB7F}"/>
              </a:ext>
            </a:extLst>
          </p:cNvPr>
          <p:cNvSpPr/>
          <p:nvPr/>
        </p:nvSpPr>
        <p:spPr>
          <a:xfrm>
            <a:off x="2667309" y="4380748"/>
            <a:ext cx="516835" cy="297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5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>
          <a:extLst>
            <a:ext uri="{FF2B5EF4-FFF2-40B4-BE49-F238E27FC236}">
              <a16:creationId xmlns:a16="http://schemas.microsoft.com/office/drawing/2014/main" id="{DEBE8E28-AD45-7CF7-1E03-89E480C34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36">
            <a:extLst>
              <a:ext uri="{FF2B5EF4-FFF2-40B4-BE49-F238E27FC236}">
                <a16:creationId xmlns:a16="http://schemas.microsoft.com/office/drawing/2014/main" id="{A00C95D6-A9C1-B14B-0125-1959AB775873}"/>
              </a:ext>
            </a:extLst>
          </p:cNvPr>
          <p:cNvGrpSpPr/>
          <p:nvPr/>
        </p:nvGrpSpPr>
        <p:grpSpPr>
          <a:xfrm>
            <a:off x="29090" y="-1057980"/>
            <a:ext cx="11643920" cy="7133352"/>
            <a:chOff x="131783" y="-1149232"/>
            <a:chExt cx="11643920" cy="7133352"/>
          </a:xfrm>
        </p:grpSpPr>
        <p:grpSp>
          <p:nvGrpSpPr>
            <p:cNvPr id="972" name="Google Shape;972;p36">
              <a:extLst>
                <a:ext uri="{FF2B5EF4-FFF2-40B4-BE49-F238E27FC236}">
                  <a16:creationId xmlns:a16="http://schemas.microsoft.com/office/drawing/2014/main" id="{B9B34FE9-0F91-9FE8-3409-0E0CB3F37CBB}"/>
                </a:ext>
              </a:extLst>
            </p:cNvPr>
            <p:cNvGrpSpPr/>
            <p:nvPr/>
          </p:nvGrpSpPr>
          <p:grpSpPr>
            <a:xfrm>
              <a:off x="131783" y="-350450"/>
              <a:ext cx="6285124" cy="6334570"/>
              <a:chOff x="131783" y="-350450"/>
              <a:chExt cx="6285124" cy="6334570"/>
            </a:xfrm>
          </p:grpSpPr>
          <p:grpSp>
            <p:nvGrpSpPr>
              <p:cNvPr id="973" name="Google Shape;973;p36">
                <a:extLst>
                  <a:ext uri="{FF2B5EF4-FFF2-40B4-BE49-F238E27FC236}">
                    <a16:creationId xmlns:a16="http://schemas.microsoft.com/office/drawing/2014/main" id="{C6CAFEC7-0E07-1470-214E-B7BB0497E277}"/>
                  </a:ext>
                </a:extLst>
              </p:cNvPr>
              <p:cNvGrpSpPr/>
              <p:nvPr/>
            </p:nvGrpSpPr>
            <p:grpSpPr>
              <a:xfrm flipH="1">
                <a:off x="1737095" y="216175"/>
                <a:ext cx="4679811" cy="5767945"/>
                <a:chOff x="-2248823" y="69657"/>
                <a:chExt cx="4116653" cy="5073843"/>
              </a:xfrm>
            </p:grpSpPr>
            <p:sp>
              <p:nvSpPr>
                <p:cNvPr id="974" name="Google Shape;974;p36">
                  <a:extLst>
                    <a:ext uri="{FF2B5EF4-FFF2-40B4-BE49-F238E27FC236}">
                      <a16:creationId xmlns:a16="http://schemas.microsoft.com/office/drawing/2014/main" id="{01AC6803-A98F-7548-4671-9BD98F5D2DB7}"/>
                    </a:ext>
                  </a:extLst>
                </p:cNvPr>
                <p:cNvSpPr/>
                <p:nvPr/>
              </p:nvSpPr>
              <p:spPr>
                <a:xfrm>
                  <a:off x="-2248823" y="69657"/>
                  <a:ext cx="4116653" cy="507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6">
                  <a:extLst>
                    <a:ext uri="{FF2B5EF4-FFF2-40B4-BE49-F238E27FC236}">
                      <a16:creationId xmlns:a16="http://schemas.microsoft.com/office/drawing/2014/main" id="{E965288B-2AB0-36AB-20C5-46B8BAC331BA}"/>
                    </a:ext>
                  </a:extLst>
                </p:cNvPr>
                <p:cNvSpPr/>
                <p:nvPr/>
              </p:nvSpPr>
              <p:spPr>
                <a:xfrm>
                  <a:off x="-1536939" y="4125904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6" y="0"/>
                      </a:moveTo>
                      <a:lnTo>
                        <a:pt x="0" y="9152"/>
                      </a:lnTo>
                      <a:lnTo>
                        <a:pt x="0" y="9191"/>
                      </a:lnTo>
                      <a:lnTo>
                        <a:pt x="52256" y="40"/>
                      </a:lnTo>
                      <a:lnTo>
                        <a:pt x="5225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6">
                  <a:extLst>
                    <a:ext uri="{FF2B5EF4-FFF2-40B4-BE49-F238E27FC236}">
                      <a16:creationId xmlns:a16="http://schemas.microsoft.com/office/drawing/2014/main" id="{C4CA544F-DAC1-9284-FBB6-7F10BAE37B12}"/>
                    </a:ext>
                  </a:extLst>
                </p:cNvPr>
                <p:cNvSpPr/>
                <p:nvPr/>
              </p:nvSpPr>
              <p:spPr>
                <a:xfrm>
                  <a:off x="-1568386" y="3952336"/>
                  <a:ext cx="3348211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" h="9191" extrusionOk="0">
                      <a:moveTo>
                        <a:pt x="52257" y="0"/>
                      </a:moveTo>
                      <a:lnTo>
                        <a:pt x="0" y="9152"/>
                      </a:lnTo>
                      <a:lnTo>
                        <a:pt x="20" y="9191"/>
                      </a:lnTo>
                      <a:lnTo>
                        <a:pt x="52276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6">
                  <a:extLst>
                    <a:ext uri="{FF2B5EF4-FFF2-40B4-BE49-F238E27FC236}">
                      <a16:creationId xmlns:a16="http://schemas.microsoft.com/office/drawing/2014/main" id="{B4A011DB-FA4B-F5B8-811B-19EA147CD360}"/>
                    </a:ext>
                  </a:extLst>
                </p:cNvPr>
                <p:cNvSpPr/>
                <p:nvPr/>
              </p:nvSpPr>
              <p:spPr>
                <a:xfrm>
                  <a:off x="-1598617" y="3778767"/>
                  <a:ext cx="3346994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8" h="9191" extrusionOk="0">
                      <a:moveTo>
                        <a:pt x="52257" y="0"/>
                      </a:moveTo>
                      <a:lnTo>
                        <a:pt x="1" y="9152"/>
                      </a:lnTo>
                      <a:lnTo>
                        <a:pt x="1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6">
                  <a:extLst>
                    <a:ext uri="{FF2B5EF4-FFF2-40B4-BE49-F238E27FC236}">
                      <a16:creationId xmlns:a16="http://schemas.microsoft.com/office/drawing/2014/main" id="{A8B554A0-37F8-9087-8C9C-2B9355DC326A}"/>
                    </a:ext>
                  </a:extLst>
                </p:cNvPr>
                <p:cNvSpPr/>
                <p:nvPr/>
              </p:nvSpPr>
              <p:spPr>
                <a:xfrm>
                  <a:off x="-1628783" y="3605199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7" y="0"/>
                      </a:moveTo>
                      <a:lnTo>
                        <a:pt x="1" y="9152"/>
                      </a:lnTo>
                      <a:lnTo>
                        <a:pt x="1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6">
                  <a:extLst>
                    <a:ext uri="{FF2B5EF4-FFF2-40B4-BE49-F238E27FC236}">
                      <a16:creationId xmlns:a16="http://schemas.microsoft.com/office/drawing/2014/main" id="{BEC3650A-3CE2-1184-2B1E-29B9E8EF15E8}"/>
                    </a:ext>
                  </a:extLst>
                </p:cNvPr>
                <p:cNvSpPr/>
                <p:nvPr/>
              </p:nvSpPr>
              <p:spPr>
                <a:xfrm>
                  <a:off x="-1658949" y="3431631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7" y="0"/>
                      </a:moveTo>
                      <a:lnTo>
                        <a:pt x="0" y="9152"/>
                      </a:lnTo>
                      <a:lnTo>
                        <a:pt x="0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6">
                  <a:extLst>
                    <a:ext uri="{FF2B5EF4-FFF2-40B4-BE49-F238E27FC236}">
                      <a16:creationId xmlns:a16="http://schemas.microsoft.com/office/drawing/2014/main" id="{D0A9D90F-7153-D3D2-F61D-24ECABA8AFCC}"/>
                    </a:ext>
                  </a:extLst>
                </p:cNvPr>
                <p:cNvSpPr/>
                <p:nvPr/>
              </p:nvSpPr>
              <p:spPr>
                <a:xfrm>
                  <a:off x="-1690396" y="3256782"/>
                  <a:ext cx="3348211" cy="5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" h="9192" extrusionOk="0">
                      <a:moveTo>
                        <a:pt x="52276" y="1"/>
                      </a:moveTo>
                      <a:lnTo>
                        <a:pt x="0" y="9172"/>
                      </a:lnTo>
                      <a:lnTo>
                        <a:pt x="20" y="9191"/>
                      </a:lnTo>
                      <a:lnTo>
                        <a:pt x="52276" y="40"/>
                      </a:lnTo>
                      <a:lnTo>
                        <a:pt x="5227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6">
                  <a:extLst>
                    <a:ext uri="{FF2B5EF4-FFF2-40B4-BE49-F238E27FC236}">
                      <a16:creationId xmlns:a16="http://schemas.microsoft.com/office/drawing/2014/main" id="{C13529D5-562E-8513-B994-2F9317662404}"/>
                    </a:ext>
                  </a:extLst>
                </p:cNvPr>
                <p:cNvSpPr/>
                <p:nvPr/>
              </p:nvSpPr>
              <p:spPr>
                <a:xfrm>
                  <a:off x="-1720562" y="3083213"/>
                  <a:ext cx="3348147" cy="5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6" h="9192" extrusionOk="0">
                      <a:moveTo>
                        <a:pt x="52256" y="1"/>
                      </a:moveTo>
                      <a:lnTo>
                        <a:pt x="0" y="9172"/>
                      </a:lnTo>
                      <a:lnTo>
                        <a:pt x="20" y="9191"/>
                      </a:lnTo>
                      <a:lnTo>
                        <a:pt x="52276" y="40"/>
                      </a:lnTo>
                      <a:lnTo>
                        <a:pt x="5225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2" name="Google Shape;982;p36">
                <a:extLst>
                  <a:ext uri="{FF2B5EF4-FFF2-40B4-BE49-F238E27FC236}">
                    <a16:creationId xmlns:a16="http://schemas.microsoft.com/office/drawing/2014/main" id="{5259C468-678E-4EE8-9643-45C9C87000BD}"/>
                  </a:ext>
                </a:extLst>
              </p:cNvPr>
              <p:cNvSpPr/>
              <p:nvPr/>
            </p:nvSpPr>
            <p:spPr>
              <a:xfrm>
                <a:off x="131783" y="-350450"/>
                <a:ext cx="4679863" cy="5768008"/>
              </a:xfrm>
              <a:custGeom>
                <a:avLst/>
                <a:gdLst/>
                <a:ahLst/>
                <a:cxnLst/>
                <a:rect l="l" t="t" r="r" b="b"/>
                <a:pathLst>
                  <a:path w="64275" h="79220" extrusionOk="0">
                    <a:moveTo>
                      <a:pt x="3967" y="9623"/>
                    </a:moveTo>
                    <a:cubicBezTo>
                      <a:pt x="4262" y="9761"/>
                      <a:pt x="4419" y="10075"/>
                      <a:pt x="4419" y="10389"/>
                    </a:cubicBezTo>
                    <a:cubicBezTo>
                      <a:pt x="4399" y="10703"/>
                      <a:pt x="4203" y="10978"/>
                      <a:pt x="3908" y="11096"/>
                    </a:cubicBezTo>
                    <a:cubicBezTo>
                      <a:pt x="3437" y="11292"/>
                      <a:pt x="2907" y="10998"/>
                      <a:pt x="2808" y="10487"/>
                    </a:cubicBezTo>
                    <a:cubicBezTo>
                      <a:pt x="2789" y="10310"/>
                      <a:pt x="2808" y="10114"/>
                      <a:pt x="2907" y="9957"/>
                    </a:cubicBezTo>
                    <a:lnTo>
                      <a:pt x="2141" y="8779"/>
                    </a:lnTo>
                    <a:lnTo>
                      <a:pt x="0" y="9152"/>
                    </a:lnTo>
                    <a:lnTo>
                      <a:pt x="11744" y="76176"/>
                    </a:lnTo>
                    <a:cubicBezTo>
                      <a:pt x="12077" y="78002"/>
                      <a:pt x="13806" y="79219"/>
                      <a:pt x="15632" y="78905"/>
                    </a:cubicBezTo>
                    <a:lnTo>
                      <a:pt x="61309" y="70893"/>
                    </a:lnTo>
                    <a:cubicBezTo>
                      <a:pt x="63097" y="70579"/>
                      <a:pt x="64275" y="68870"/>
                      <a:pt x="63961" y="67083"/>
                    </a:cubicBezTo>
                    <a:lnTo>
                      <a:pt x="52217" y="1"/>
                    </a:lnTo>
                    <a:lnTo>
                      <a:pt x="49821" y="413"/>
                    </a:lnTo>
                    <a:lnTo>
                      <a:pt x="49723" y="708"/>
                    </a:lnTo>
                    <a:lnTo>
                      <a:pt x="49704" y="1650"/>
                    </a:lnTo>
                    <a:cubicBezTo>
                      <a:pt x="49861" y="1788"/>
                      <a:pt x="49978" y="1984"/>
                      <a:pt x="50018" y="2220"/>
                    </a:cubicBezTo>
                    <a:cubicBezTo>
                      <a:pt x="50116" y="2711"/>
                      <a:pt x="49704" y="3182"/>
                      <a:pt x="49193" y="3162"/>
                    </a:cubicBezTo>
                    <a:cubicBezTo>
                      <a:pt x="48879" y="3143"/>
                      <a:pt x="48604" y="2946"/>
                      <a:pt x="48486" y="2652"/>
                    </a:cubicBezTo>
                    <a:cubicBezTo>
                      <a:pt x="48290" y="2180"/>
                      <a:pt x="48584" y="1650"/>
                      <a:pt x="49095" y="1552"/>
                    </a:cubicBezTo>
                    <a:cubicBezTo>
                      <a:pt x="49114" y="1552"/>
                      <a:pt x="49055" y="786"/>
                      <a:pt x="49055" y="786"/>
                    </a:cubicBezTo>
                    <a:lnTo>
                      <a:pt x="48918" y="570"/>
                    </a:lnTo>
                    <a:lnTo>
                      <a:pt x="44342" y="1375"/>
                    </a:lnTo>
                    <a:lnTo>
                      <a:pt x="44480" y="2495"/>
                    </a:lnTo>
                    <a:cubicBezTo>
                      <a:pt x="44794" y="2632"/>
                      <a:pt x="44990" y="2946"/>
                      <a:pt x="44971" y="3280"/>
                    </a:cubicBezTo>
                    <a:cubicBezTo>
                      <a:pt x="44951" y="3594"/>
                      <a:pt x="44755" y="3869"/>
                      <a:pt x="44460" y="3987"/>
                    </a:cubicBezTo>
                    <a:cubicBezTo>
                      <a:pt x="43989" y="4183"/>
                      <a:pt x="43459" y="3889"/>
                      <a:pt x="43361" y="3378"/>
                    </a:cubicBezTo>
                    <a:cubicBezTo>
                      <a:pt x="43321" y="3084"/>
                      <a:pt x="43419" y="2789"/>
                      <a:pt x="43655" y="2612"/>
                    </a:cubicBezTo>
                    <a:lnTo>
                      <a:pt x="43439" y="1532"/>
                    </a:lnTo>
                    <a:lnTo>
                      <a:pt x="38431" y="2416"/>
                    </a:lnTo>
                    <a:lnTo>
                      <a:pt x="38785" y="3378"/>
                    </a:lnTo>
                    <a:cubicBezTo>
                      <a:pt x="38903" y="3339"/>
                      <a:pt x="39001" y="3319"/>
                      <a:pt x="39119" y="3319"/>
                    </a:cubicBezTo>
                    <a:cubicBezTo>
                      <a:pt x="39433" y="3339"/>
                      <a:pt x="39708" y="3516"/>
                      <a:pt x="39826" y="3810"/>
                    </a:cubicBezTo>
                    <a:cubicBezTo>
                      <a:pt x="40061" y="4340"/>
                      <a:pt x="39688" y="4910"/>
                      <a:pt x="39119" y="4930"/>
                    </a:cubicBezTo>
                    <a:cubicBezTo>
                      <a:pt x="38765" y="4949"/>
                      <a:pt x="38451" y="4733"/>
                      <a:pt x="38333" y="4419"/>
                    </a:cubicBezTo>
                    <a:cubicBezTo>
                      <a:pt x="38294" y="4282"/>
                      <a:pt x="38274" y="4144"/>
                      <a:pt x="38294" y="4007"/>
                    </a:cubicBezTo>
                    <a:lnTo>
                      <a:pt x="37999" y="3025"/>
                    </a:lnTo>
                    <a:lnTo>
                      <a:pt x="37548" y="2573"/>
                    </a:lnTo>
                    <a:lnTo>
                      <a:pt x="34366" y="3123"/>
                    </a:lnTo>
                    <a:lnTo>
                      <a:pt x="34465" y="4340"/>
                    </a:lnTo>
                    <a:cubicBezTo>
                      <a:pt x="34700" y="4498"/>
                      <a:pt x="34838" y="4773"/>
                      <a:pt x="34818" y="5047"/>
                    </a:cubicBezTo>
                    <a:cubicBezTo>
                      <a:pt x="34818" y="5362"/>
                      <a:pt x="34622" y="5637"/>
                      <a:pt x="34327" y="5754"/>
                    </a:cubicBezTo>
                    <a:cubicBezTo>
                      <a:pt x="33856" y="5951"/>
                      <a:pt x="33326" y="5656"/>
                      <a:pt x="33227" y="5165"/>
                    </a:cubicBezTo>
                    <a:cubicBezTo>
                      <a:pt x="33188" y="4930"/>
                      <a:pt x="33247" y="4694"/>
                      <a:pt x="33404" y="4498"/>
                    </a:cubicBezTo>
                    <a:lnTo>
                      <a:pt x="33227" y="3339"/>
                    </a:lnTo>
                    <a:lnTo>
                      <a:pt x="28887" y="4085"/>
                    </a:lnTo>
                    <a:lnTo>
                      <a:pt x="28986" y="4458"/>
                    </a:lnTo>
                    <a:cubicBezTo>
                      <a:pt x="29103" y="4498"/>
                      <a:pt x="29437" y="5244"/>
                      <a:pt x="29535" y="5342"/>
                    </a:cubicBezTo>
                    <a:cubicBezTo>
                      <a:pt x="29673" y="5499"/>
                      <a:pt x="29751" y="5676"/>
                      <a:pt x="29751" y="5872"/>
                    </a:cubicBezTo>
                    <a:cubicBezTo>
                      <a:pt x="29771" y="6245"/>
                      <a:pt x="29535" y="6579"/>
                      <a:pt x="29182" y="6677"/>
                    </a:cubicBezTo>
                    <a:cubicBezTo>
                      <a:pt x="28711" y="6815"/>
                      <a:pt x="28239" y="6520"/>
                      <a:pt x="28161" y="6049"/>
                    </a:cubicBezTo>
                    <a:cubicBezTo>
                      <a:pt x="28122" y="5794"/>
                      <a:pt x="28200" y="5538"/>
                      <a:pt x="28377" y="5342"/>
                    </a:cubicBezTo>
                    <a:cubicBezTo>
                      <a:pt x="28436" y="5283"/>
                      <a:pt x="28082" y="4655"/>
                      <a:pt x="28102" y="4557"/>
                    </a:cubicBezTo>
                    <a:lnTo>
                      <a:pt x="27964" y="4242"/>
                    </a:lnTo>
                    <a:lnTo>
                      <a:pt x="24331" y="4890"/>
                    </a:lnTo>
                    <a:lnTo>
                      <a:pt x="24312" y="6108"/>
                    </a:lnTo>
                    <a:cubicBezTo>
                      <a:pt x="24567" y="6265"/>
                      <a:pt x="24705" y="6540"/>
                      <a:pt x="24685" y="6834"/>
                    </a:cubicBezTo>
                    <a:cubicBezTo>
                      <a:pt x="24685" y="7149"/>
                      <a:pt x="24489" y="7424"/>
                      <a:pt x="24194" y="7541"/>
                    </a:cubicBezTo>
                    <a:cubicBezTo>
                      <a:pt x="23703" y="7738"/>
                      <a:pt x="23173" y="7443"/>
                      <a:pt x="23094" y="6933"/>
                    </a:cubicBezTo>
                    <a:cubicBezTo>
                      <a:pt x="23035" y="6638"/>
                      <a:pt x="23153" y="6344"/>
                      <a:pt x="23389" y="6147"/>
                    </a:cubicBezTo>
                    <a:lnTo>
                      <a:pt x="23173" y="5087"/>
                    </a:lnTo>
                    <a:lnTo>
                      <a:pt x="19343" y="5754"/>
                    </a:lnTo>
                    <a:lnTo>
                      <a:pt x="19285" y="7031"/>
                    </a:lnTo>
                    <a:cubicBezTo>
                      <a:pt x="19501" y="7188"/>
                      <a:pt x="19638" y="7443"/>
                      <a:pt x="19618" y="7738"/>
                    </a:cubicBezTo>
                    <a:cubicBezTo>
                      <a:pt x="19599" y="8032"/>
                      <a:pt x="19402" y="8307"/>
                      <a:pt x="19127" y="8425"/>
                    </a:cubicBezTo>
                    <a:cubicBezTo>
                      <a:pt x="18636" y="8622"/>
                      <a:pt x="18106" y="8327"/>
                      <a:pt x="18028" y="7816"/>
                    </a:cubicBezTo>
                    <a:cubicBezTo>
                      <a:pt x="17969" y="7541"/>
                      <a:pt x="18067" y="7247"/>
                      <a:pt x="18283" y="7070"/>
                    </a:cubicBezTo>
                    <a:lnTo>
                      <a:pt x="18519" y="5912"/>
                    </a:lnTo>
                    <a:lnTo>
                      <a:pt x="14081" y="6677"/>
                    </a:lnTo>
                    <a:lnTo>
                      <a:pt x="14179" y="7895"/>
                    </a:lnTo>
                    <a:cubicBezTo>
                      <a:pt x="14414" y="8052"/>
                      <a:pt x="14571" y="8327"/>
                      <a:pt x="14552" y="8602"/>
                    </a:cubicBezTo>
                    <a:cubicBezTo>
                      <a:pt x="14532" y="8916"/>
                      <a:pt x="14336" y="9191"/>
                      <a:pt x="14061" y="9309"/>
                    </a:cubicBezTo>
                    <a:cubicBezTo>
                      <a:pt x="13570" y="9505"/>
                      <a:pt x="13040" y="9211"/>
                      <a:pt x="12942" y="8720"/>
                    </a:cubicBezTo>
                    <a:cubicBezTo>
                      <a:pt x="12902" y="8484"/>
                      <a:pt x="12981" y="8229"/>
                      <a:pt x="13138" y="8052"/>
                    </a:cubicBezTo>
                    <a:lnTo>
                      <a:pt x="12745" y="6913"/>
                    </a:lnTo>
                    <a:lnTo>
                      <a:pt x="9289" y="7522"/>
                    </a:lnTo>
                    <a:lnTo>
                      <a:pt x="9053" y="8759"/>
                    </a:lnTo>
                    <a:cubicBezTo>
                      <a:pt x="9309" y="8896"/>
                      <a:pt x="9485" y="9152"/>
                      <a:pt x="9485" y="9446"/>
                    </a:cubicBezTo>
                    <a:cubicBezTo>
                      <a:pt x="9485" y="9800"/>
                      <a:pt x="9250" y="10134"/>
                      <a:pt x="8916" y="10232"/>
                    </a:cubicBezTo>
                    <a:cubicBezTo>
                      <a:pt x="8444" y="10369"/>
                      <a:pt x="7973" y="10075"/>
                      <a:pt x="7875" y="9603"/>
                    </a:cubicBezTo>
                    <a:cubicBezTo>
                      <a:pt x="7836" y="9387"/>
                      <a:pt x="7895" y="9171"/>
                      <a:pt x="8012" y="8995"/>
                    </a:cubicBezTo>
                    <a:lnTo>
                      <a:pt x="7580" y="7816"/>
                    </a:lnTo>
                    <a:lnTo>
                      <a:pt x="3614" y="85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3" name="Google Shape;983;p36">
              <a:extLst>
                <a:ext uri="{FF2B5EF4-FFF2-40B4-BE49-F238E27FC236}">
                  <a16:creationId xmlns:a16="http://schemas.microsoft.com/office/drawing/2014/main" id="{E36276AF-1D9B-0F3F-8236-170DA13B735B}"/>
                </a:ext>
              </a:extLst>
            </p:cNvPr>
            <p:cNvGrpSpPr/>
            <p:nvPr/>
          </p:nvGrpSpPr>
          <p:grpSpPr>
            <a:xfrm>
              <a:off x="5228329" y="-1149232"/>
              <a:ext cx="6547374" cy="7068997"/>
              <a:chOff x="5228329" y="-1149232"/>
              <a:chExt cx="6547374" cy="7068997"/>
            </a:xfrm>
          </p:grpSpPr>
          <p:grpSp>
            <p:nvGrpSpPr>
              <p:cNvPr id="984" name="Google Shape;984;p36">
                <a:extLst>
                  <a:ext uri="{FF2B5EF4-FFF2-40B4-BE49-F238E27FC236}">
                    <a16:creationId xmlns:a16="http://schemas.microsoft.com/office/drawing/2014/main" id="{75927FCB-A4C0-B392-93B1-8F81DE20F7F2}"/>
                  </a:ext>
                </a:extLst>
              </p:cNvPr>
              <p:cNvGrpSpPr/>
              <p:nvPr/>
            </p:nvGrpSpPr>
            <p:grpSpPr>
              <a:xfrm rot="981971">
                <a:off x="5951979" y="-549615"/>
                <a:ext cx="5100073" cy="5869762"/>
                <a:chOff x="4807567" y="-480815"/>
                <a:chExt cx="5940780" cy="6837346"/>
              </a:xfrm>
            </p:grpSpPr>
            <p:sp>
              <p:nvSpPr>
                <p:cNvPr id="985" name="Google Shape;985;p36">
                  <a:extLst>
                    <a:ext uri="{FF2B5EF4-FFF2-40B4-BE49-F238E27FC236}">
                      <a16:creationId xmlns:a16="http://schemas.microsoft.com/office/drawing/2014/main" id="{5C3BE75E-3B44-4DE4-C555-2E2AFE8B1214}"/>
                    </a:ext>
                  </a:extLst>
                </p:cNvPr>
                <p:cNvSpPr/>
                <p:nvPr/>
              </p:nvSpPr>
              <p:spPr>
                <a:xfrm rot="-591287" flipH="1">
                  <a:off x="5290447" y="-99840"/>
                  <a:ext cx="4975019" cy="607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86" name="Google Shape;986;p36">
                  <a:extLst>
                    <a:ext uri="{FF2B5EF4-FFF2-40B4-BE49-F238E27FC236}">
                      <a16:creationId xmlns:a16="http://schemas.microsoft.com/office/drawing/2014/main" id="{778668C9-0344-D547-84FB-6AFC6F99738C}"/>
                    </a:ext>
                  </a:extLst>
                </p:cNvPr>
                <p:cNvGrpSpPr/>
                <p:nvPr/>
              </p:nvGrpSpPr>
              <p:grpSpPr>
                <a:xfrm>
                  <a:off x="5870799" y="699738"/>
                  <a:ext cx="3782587" cy="4699225"/>
                  <a:chOff x="1854575" y="598700"/>
                  <a:chExt cx="3467400" cy="4699225"/>
                </a:xfrm>
              </p:grpSpPr>
              <p:cxnSp>
                <p:nvCxnSpPr>
                  <p:cNvPr id="987" name="Google Shape;987;p36">
                    <a:extLst>
                      <a:ext uri="{FF2B5EF4-FFF2-40B4-BE49-F238E27FC236}">
                        <a16:creationId xmlns:a16="http://schemas.microsoft.com/office/drawing/2014/main" id="{AF0CA06F-B22E-46D4-4059-FB9B049F04DF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59870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8" name="Google Shape;988;p36">
                    <a:extLst>
                      <a:ext uri="{FF2B5EF4-FFF2-40B4-BE49-F238E27FC236}">
                        <a16:creationId xmlns:a16="http://schemas.microsoft.com/office/drawing/2014/main" id="{6A2CB38B-77E0-AE14-1ADA-4D31C0E65212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81230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9" name="Google Shape;989;p36">
                    <a:extLst>
                      <a:ext uri="{FF2B5EF4-FFF2-40B4-BE49-F238E27FC236}">
                        <a16:creationId xmlns:a16="http://schemas.microsoft.com/office/drawing/2014/main" id="{92492307-9B89-0A26-A22C-EABE7FD29CB6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102590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0" name="Google Shape;990;p36">
                    <a:extLst>
                      <a:ext uri="{FF2B5EF4-FFF2-40B4-BE49-F238E27FC236}">
                        <a16:creationId xmlns:a16="http://schemas.microsoft.com/office/drawing/2014/main" id="{D89D674D-F7FB-8727-6F7C-13FB8DAE09E0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123950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1" name="Google Shape;991;p36">
                    <a:extLst>
                      <a:ext uri="{FF2B5EF4-FFF2-40B4-BE49-F238E27FC236}">
                        <a16:creationId xmlns:a16="http://schemas.microsoft.com/office/drawing/2014/main" id="{28389A1F-C446-CE86-2DFD-EECA2D21FE05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145310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2" name="Google Shape;992;p36">
                    <a:extLst>
                      <a:ext uri="{FF2B5EF4-FFF2-40B4-BE49-F238E27FC236}">
                        <a16:creationId xmlns:a16="http://schemas.microsoft.com/office/drawing/2014/main" id="{56F1E139-D656-5BE0-F102-ABC02052CB76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166670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3" name="Google Shape;993;p36">
                    <a:extLst>
                      <a:ext uri="{FF2B5EF4-FFF2-40B4-BE49-F238E27FC236}">
                        <a16:creationId xmlns:a16="http://schemas.microsoft.com/office/drawing/2014/main" id="{3A395F74-59EF-D627-3DFC-C79F30B8F2C5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188030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4" name="Google Shape;994;p36">
                    <a:extLst>
                      <a:ext uri="{FF2B5EF4-FFF2-40B4-BE49-F238E27FC236}">
                        <a16:creationId xmlns:a16="http://schemas.microsoft.com/office/drawing/2014/main" id="{1FEC0042-E4CF-A7AD-A83E-9725C16CD7AA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209390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5" name="Google Shape;995;p36">
                    <a:extLst>
                      <a:ext uri="{FF2B5EF4-FFF2-40B4-BE49-F238E27FC236}">
                        <a16:creationId xmlns:a16="http://schemas.microsoft.com/office/drawing/2014/main" id="{B7FD3ED7-3665-4597-1229-64DE64A10381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230750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6" name="Google Shape;996;p36">
                    <a:extLst>
                      <a:ext uri="{FF2B5EF4-FFF2-40B4-BE49-F238E27FC236}">
                        <a16:creationId xmlns:a16="http://schemas.microsoft.com/office/drawing/2014/main" id="{01080420-E51B-982E-935F-B8FC70DD95E5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252111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7" name="Google Shape;997;p36">
                    <a:extLst>
                      <a:ext uri="{FF2B5EF4-FFF2-40B4-BE49-F238E27FC236}">
                        <a16:creationId xmlns:a16="http://schemas.microsoft.com/office/drawing/2014/main" id="{A769D78F-6CAC-B69D-18FF-0981804722FC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273471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8" name="Google Shape;998;p36">
                    <a:extLst>
                      <a:ext uri="{FF2B5EF4-FFF2-40B4-BE49-F238E27FC236}">
                        <a16:creationId xmlns:a16="http://schemas.microsoft.com/office/drawing/2014/main" id="{59ED9538-0902-83CA-6D0D-FB292940451A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294831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9" name="Google Shape;999;p36">
                    <a:extLst>
                      <a:ext uri="{FF2B5EF4-FFF2-40B4-BE49-F238E27FC236}">
                        <a16:creationId xmlns:a16="http://schemas.microsoft.com/office/drawing/2014/main" id="{0F24A8F1-A24E-A2F3-6637-C6F15FBCB7F4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316191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0" name="Google Shape;1000;p36">
                    <a:extLst>
                      <a:ext uri="{FF2B5EF4-FFF2-40B4-BE49-F238E27FC236}">
                        <a16:creationId xmlns:a16="http://schemas.microsoft.com/office/drawing/2014/main" id="{5B9DA6C1-8E3E-BB5A-08F9-41F8E3F241F3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337551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1" name="Google Shape;1001;p36">
                    <a:extLst>
                      <a:ext uri="{FF2B5EF4-FFF2-40B4-BE49-F238E27FC236}">
                        <a16:creationId xmlns:a16="http://schemas.microsoft.com/office/drawing/2014/main" id="{9ACA88BD-71D1-8ED9-6734-37EF6AD3BB0D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358911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2" name="Google Shape;1002;p36">
                    <a:extLst>
                      <a:ext uri="{FF2B5EF4-FFF2-40B4-BE49-F238E27FC236}">
                        <a16:creationId xmlns:a16="http://schemas.microsoft.com/office/drawing/2014/main" id="{C8E5C56C-E04F-0ABA-62FA-E42CCD22AD06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380271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3" name="Google Shape;1003;p36">
                    <a:extLst>
                      <a:ext uri="{FF2B5EF4-FFF2-40B4-BE49-F238E27FC236}">
                        <a16:creationId xmlns:a16="http://schemas.microsoft.com/office/drawing/2014/main" id="{3E033882-A3C8-B803-1E24-D176CE73025B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401631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4" name="Google Shape;1004;p36">
                    <a:extLst>
                      <a:ext uri="{FF2B5EF4-FFF2-40B4-BE49-F238E27FC236}">
                        <a16:creationId xmlns:a16="http://schemas.microsoft.com/office/drawing/2014/main" id="{75FBA9D7-C536-2DC3-6290-A8F3F1E4A282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422991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5" name="Google Shape;1005;p36">
                    <a:extLst>
                      <a:ext uri="{FF2B5EF4-FFF2-40B4-BE49-F238E27FC236}">
                        <a16:creationId xmlns:a16="http://schemas.microsoft.com/office/drawing/2014/main" id="{D3BFD349-D1D3-2ED0-8A29-8BB6FF582F1E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444352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6" name="Google Shape;1006;p36">
                    <a:extLst>
                      <a:ext uri="{FF2B5EF4-FFF2-40B4-BE49-F238E27FC236}">
                        <a16:creationId xmlns:a16="http://schemas.microsoft.com/office/drawing/2014/main" id="{5322DE51-51A3-9F62-06D1-54CBB70AD54B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465712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7" name="Google Shape;1007;p36">
                    <a:extLst>
                      <a:ext uri="{FF2B5EF4-FFF2-40B4-BE49-F238E27FC236}">
                        <a16:creationId xmlns:a16="http://schemas.microsoft.com/office/drawing/2014/main" id="{867BE1C6-61BA-F901-396C-60F1DAA11A33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487072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8" name="Google Shape;1008;p36">
                    <a:extLst>
                      <a:ext uri="{FF2B5EF4-FFF2-40B4-BE49-F238E27FC236}">
                        <a16:creationId xmlns:a16="http://schemas.microsoft.com/office/drawing/2014/main" id="{C0609268-AE39-FADF-9390-09F0F08799A4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508432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9" name="Google Shape;1009;p36">
                    <a:extLst>
                      <a:ext uri="{FF2B5EF4-FFF2-40B4-BE49-F238E27FC236}">
                        <a16:creationId xmlns:a16="http://schemas.microsoft.com/office/drawing/2014/main" id="{1F394727-2C43-5A41-DD62-81BE2CB9A0D7}"/>
                      </a:ext>
                    </a:extLst>
                  </p:cNvPr>
                  <p:cNvCxnSpPr/>
                  <p:nvPr/>
                </p:nvCxnSpPr>
                <p:spPr>
                  <a:xfrm>
                    <a:off x="1854575" y="529792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010" name="Google Shape;1010;p36">
                <a:extLst>
                  <a:ext uri="{FF2B5EF4-FFF2-40B4-BE49-F238E27FC236}">
                    <a16:creationId xmlns:a16="http://schemas.microsoft.com/office/drawing/2014/main" id="{5D827585-B6E4-FAA2-9F44-6049B9A18ADD}"/>
                  </a:ext>
                </a:extLst>
              </p:cNvPr>
              <p:cNvSpPr/>
              <p:nvPr/>
            </p:nvSpPr>
            <p:spPr>
              <a:xfrm rot="2540228">
                <a:off x="6375142" y="2700986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0"/>
                    </a:moveTo>
                    <a:lnTo>
                      <a:pt x="0" y="511"/>
                    </a:lnTo>
                    <a:lnTo>
                      <a:pt x="1493" y="3633"/>
                    </a:lnTo>
                    <a:cubicBezTo>
                      <a:pt x="1866" y="4380"/>
                      <a:pt x="2455" y="4517"/>
                      <a:pt x="3162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6">
                <a:extLst>
                  <a:ext uri="{FF2B5EF4-FFF2-40B4-BE49-F238E27FC236}">
                    <a16:creationId xmlns:a16="http://schemas.microsoft.com/office/drawing/2014/main" id="{5EAE5E15-FBB8-7DB9-AA82-2E00BB40B7B9}"/>
                  </a:ext>
                </a:extLst>
              </p:cNvPr>
              <p:cNvSpPr/>
              <p:nvPr/>
            </p:nvSpPr>
            <p:spPr>
              <a:xfrm rot="2540228">
                <a:off x="6568694" y="2052158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1"/>
                    </a:moveTo>
                    <a:lnTo>
                      <a:pt x="1" y="511"/>
                    </a:lnTo>
                    <a:lnTo>
                      <a:pt x="1493" y="3634"/>
                    </a:lnTo>
                    <a:cubicBezTo>
                      <a:pt x="1866" y="4380"/>
                      <a:pt x="2456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6">
                <a:extLst>
                  <a:ext uri="{FF2B5EF4-FFF2-40B4-BE49-F238E27FC236}">
                    <a16:creationId xmlns:a16="http://schemas.microsoft.com/office/drawing/2014/main" id="{39C8ED0A-7343-BBE2-EDA9-A7354E31A78A}"/>
                  </a:ext>
                </a:extLst>
              </p:cNvPr>
              <p:cNvSpPr/>
              <p:nvPr/>
            </p:nvSpPr>
            <p:spPr>
              <a:xfrm rot="2540228">
                <a:off x="6184011" y="3349778"/>
                <a:ext cx="210376" cy="30043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7" extrusionOk="0">
                    <a:moveTo>
                      <a:pt x="1061" y="0"/>
                    </a:moveTo>
                    <a:lnTo>
                      <a:pt x="1" y="511"/>
                    </a:lnTo>
                    <a:lnTo>
                      <a:pt x="1493" y="3614"/>
                    </a:lnTo>
                    <a:cubicBezTo>
                      <a:pt x="1866" y="4380"/>
                      <a:pt x="2475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>
                <a:extLst>
                  <a:ext uri="{FF2B5EF4-FFF2-40B4-BE49-F238E27FC236}">
                    <a16:creationId xmlns:a16="http://schemas.microsoft.com/office/drawing/2014/main" id="{46B0AD89-051F-9ECA-D7A5-CD991DCE9138}"/>
                  </a:ext>
                </a:extLst>
              </p:cNvPr>
              <p:cNvSpPr/>
              <p:nvPr/>
            </p:nvSpPr>
            <p:spPr>
              <a:xfrm rot="2540228">
                <a:off x="6228917" y="3052314"/>
                <a:ext cx="1120720" cy="889592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5" extrusionOk="0">
                    <a:moveTo>
                      <a:pt x="14434" y="1"/>
                    </a:moveTo>
                    <a:lnTo>
                      <a:pt x="1768" y="6108"/>
                    </a:lnTo>
                    <a:cubicBezTo>
                      <a:pt x="727" y="6619"/>
                      <a:pt x="0" y="7306"/>
                      <a:pt x="511" y="8347"/>
                    </a:cubicBezTo>
                    <a:lnTo>
                      <a:pt x="2278" y="12039"/>
                    </a:lnTo>
                    <a:lnTo>
                      <a:pt x="2926" y="13374"/>
                    </a:lnTo>
                    <a:cubicBezTo>
                      <a:pt x="2416" y="12314"/>
                      <a:pt x="3142" y="11627"/>
                      <a:pt x="4183" y="11116"/>
                    </a:cubicBezTo>
                    <a:lnTo>
                      <a:pt x="16849" y="5009"/>
                    </a:lnTo>
                    <a:lnTo>
                      <a:pt x="14375" y="3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>
                <a:extLst>
                  <a:ext uri="{FF2B5EF4-FFF2-40B4-BE49-F238E27FC236}">
                    <a16:creationId xmlns:a16="http://schemas.microsoft.com/office/drawing/2014/main" id="{FB5AF48C-B196-4E0E-3E63-F681E5AB0E82}"/>
                  </a:ext>
                </a:extLst>
              </p:cNvPr>
              <p:cNvSpPr/>
              <p:nvPr/>
            </p:nvSpPr>
            <p:spPr>
              <a:xfrm rot="2540228">
                <a:off x="6419998" y="2403544"/>
                <a:ext cx="112072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4" extrusionOk="0">
                    <a:moveTo>
                      <a:pt x="14434" y="0"/>
                    </a:moveTo>
                    <a:lnTo>
                      <a:pt x="1768" y="6107"/>
                    </a:lnTo>
                    <a:cubicBezTo>
                      <a:pt x="708" y="6618"/>
                      <a:pt x="1" y="7305"/>
                      <a:pt x="492" y="8346"/>
                    </a:cubicBezTo>
                    <a:lnTo>
                      <a:pt x="2279" y="12038"/>
                    </a:lnTo>
                    <a:lnTo>
                      <a:pt x="2927" y="13373"/>
                    </a:lnTo>
                    <a:cubicBezTo>
                      <a:pt x="2416" y="12313"/>
                      <a:pt x="3123" y="11626"/>
                      <a:pt x="4184" y="11115"/>
                    </a:cubicBezTo>
                    <a:lnTo>
                      <a:pt x="16850" y="5008"/>
                    </a:lnTo>
                    <a:lnTo>
                      <a:pt x="14376" y="31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>
                <a:extLst>
                  <a:ext uri="{FF2B5EF4-FFF2-40B4-BE49-F238E27FC236}">
                    <a16:creationId xmlns:a16="http://schemas.microsoft.com/office/drawing/2014/main" id="{D343C184-752B-8EA8-1281-8E83BE679B93}"/>
                  </a:ext>
                </a:extLst>
              </p:cNvPr>
              <p:cNvSpPr/>
              <p:nvPr/>
            </p:nvSpPr>
            <p:spPr>
              <a:xfrm rot="2540228">
                <a:off x="6612443" y="1754313"/>
                <a:ext cx="112205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13374" extrusionOk="0">
                    <a:moveTo>
                      <a:pt x="14454" y="0"/>
                    </a:moveTo>
                    <a:lnTo>
                      <a:pt x="1788" y="6108"/>
                    </a:lnTo>
                    <a:cubicBezTo>
                      <a:pt x="727" y="6618"/>
                      <a:pt x="1" y="7306"/>
                      <a:pt x="511" y="8346"/>
                    </a:cubicBezTo>
                    <a:lnTo>
                      <a:pt x="2298" y="12038"/>
                    </a:lnTo>
                    <a:lnTo>
                      <a:pt x="2927" y="13374"/>
                    </a:lnTo>
                    <a:cubicBezTo>
                      <a:pt x="2436" y="12313"/>
                      <a:pt x="3143" y="11626"/>
                      <a:pt x="4203" y="11115"/>
                    </a:cubicBezTo>
                    <a:lnTo>
                      <a:pt x="16869" y="5008"/>
                    </a:lnTo>
                    <a:lnTo>
                      <a:pt x="14395" y="3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>
                <a:extLst>
                  <a:ext uri="{FF2B5EF4-FFF2-40B4-BE49-F238E27FC236}">
                    <a16:creationId xmlns:a16="http://schemas.microsoft.com/office/drawing/2014/main" id="{D126645A-99D1-A285-A074-F10A3D6BBA1A}"/>
                  </a:ext>
                </a:extLst>
              </p:cNvPr>
              <p:cNvSpPr/>
              <p:nvPr/>
            </p:nvSpPr>
            <p:spPr>
              <a:xfrm rot="2540228">
                <a:off x="6848538" y="434645"/>
                <a:ext cx="800733" cy="506885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21" extrusionOk="0">
                    <a:moveTo>
                      <a:pt x="10920" y="1"/>
                    </a:moveTo>
                    <a:lnTo>
                      <a:pt x="1" y="5244"/>
                    </a:lnTo>
                    <a:lnTo>
                      <a:pt x="315" y="5480"/>
                    </a:lnTo>
                    <a:lnTo>
                      <a:pt x="256" y="5774"/>
                    </a:lnTo>
                    <a:lnTo>
                      <a:pt x="551" y="6010"/>
                    </a:lnTo>
                    <a:lnTo>
                      <a:pt x="531" y="6344"/>
                    </a:lnTo>
                    <a:lnTo>
                      <a:pt x="826" y="6579"/>
                    </a:lnTo>
                    <a:lnTo>
                      <a:pt x="826" y="6992"/>
                    </a:lnTo>
                    <a:lnTo>
                      <a:pt x="1140" y="7228"/>
                    </a:lnTo>
                    <a:lnTo>
                      <a:pt x="1120" y="7620"/>
                    </a:lnTo>
                    <a:lnTo>
                      <a:pt x="12039" y="2377"/>
                    </a:lnTo>
                    <a:lnTo>
                      <a:pt x="11725" y="2141"/>
                    </a:lnTo>
                    <a:lnTo>
                      <a:pt x="11744" y="1729"/>
                    </a:lnTo>
                    <a:lnTo>
                      <a:pt x="11430" y="1552"/>
                    </a:lnTo>
                    <a:lnTo>
                      <a:pt x="11469" y="1179"/>
                    </a:lnTo>
                    <a:lnTo>
                      <a:pt x="11155" y="1022"/>
                    </a:lnTo>
                    <a:lnTo>
                      <a:pt x="11175" y="551"/>
                    </a:lnTo>
                    <a:lnTo>
                      <a:pt x="10880" y="433"/>
                    </a:lnTo>
                    <a:lnTo>
                      <a:pt x="109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>
                <a:extLst>
                  <a:ext uri="{FF2B5EF4-FFF2-40B4-BE49-F238E27FC236}">
                    <a16:creationId xmlns:a16="http://schemas.microsoft.com/office/drawing/2014/main" id="{E2511F7F-4D92-FF69-DB3C-7864A5F1FEA7}"/>
                  </a:ext>
                </a:extLst>
              </p:cNvPr>
              <p:cNvSpPr/>
              <p:nvPr/>
            </p:nvSpPr>
            <p:spPr>
              <a:xfrm rot="2540228">
                <a:off x="6953776" y="83290"/>
                <a:ext cx="800733" cy="505554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01" extrusionOk="0">
                    <a:moveTo>
                      <a:pt x="10899" y="0"/>
                    </a:moveTo>
                    <a:lnTo>
                      <a:pt x="0" y="5244"/>
                    </a:lnTo>
                    <a:lnTo>
                      <a:pt x="295" y="5479"/>
                    </a:lnTo>
                    <a:lnTo>
                      <a:pt x="255" y="5774"/>
                    </a:lnTo>
                    <a:lnTo>
                      <a:pt x="550" y="5990"/>
                    </a:lnTo>
                    <a:lnTo>
                      <a:pt x="511" y="6343"/>
                    </a:lnTo>
                    <a:lnTo>
                      <a:pt x="825" y="6559"/>
                    </a:lnTo>
                    <a:lnTo>
                      <a:pt x="825" y="6992"/>
                    </a:lnTo>
                    <a:lnTo>
                      <a:pt x="1139" y="7227"/>
                    </a:lnTo>
                    <a:lnTo>
                      <a:pt x="1119" y="7600"/>
                    </a:lnTo>
                    <a:lnTo>
                      <a:pt x="12038" y="2357"/>
                    </a:lnTo>
                    <a:lnTo>
                      <a:pt x="11724" y="2141"/>
                    </a:lnTo>
                    <a:lnTo>
                      <a:pt x="11724" y="1729"/>
                    </a:lnTo>
                    <a:lnTo>
                      <a:pt x="11429" y="1552"/>
                    </a:lnTo>
                    <a:lnTo>
                      <a:pt x="11469" y="1179"/>
                    </a:lnTo>
                    <a:lnTo>
                      <a:pt x="11154" y="1002"/>
                    </a:lnTo>
                    <a:lnTo>
                      <a:pt x="11174" y="550"/>
                    </a:lnTo>
                    <a:lnTo>
                      <a:pt x="10879" y="413"/>
                    </a:lnTo>
                    <a:lnTo>
                      <a:pt x="108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8" name="Google Shape;1018;p36">
            <a:extLst>
              <a:ext uri="{FF2B5EF4-FFF2-40B4-BE49-F238E27FC236}">
                <a16:creationId xmlns:a16="http://schemas.microsoft.com/office/drawing/2014/main" id="{BF5B0AB4-5F58-F609-F64F-297B522AEFB5}"/>
              </a:ext>
            </a:extLst>
          </p:cNvPr>
          <p:cNvGrpSpPr/>
          <p:nvPr/>
        </p:nvGrpSpPr>
        <p:grpSpPr>
          <a:xfrm>
            <a:off x="1163907" y="-174168"/>
            <a:ext cx="4276439" cy="5491846"/>
            <a:chOff x="1163907" y="-174168"/>
            <a:chExt cx="4276439" cy="5491846"/>
          </a:xfrm>
        </p:grpSpPr>
        <p:sp>
          <p:nvSpPr>
            <p:cNvPr id="1019" name="Google Shape;1019;p36">
              <a:extLst>
                <a:ext uri="{FF2B5EF4-FFF2-40B4-BE49-F238E27FC236}">
                  <a16:creationId xmlns:a16="http://schemas.microsoft.com/office/drawing/2014/main" id="{D64D9330-E878-EC0B-6B03-1E37E0D3F026}"/>
                </a:ext>
              </a:extLst>
            </p:cNvPr>
            <p:cNvSpPr/>
            <p:nvPr/>
          </p:nvSpPr>
          <p:spPr>
            <a:xfrm>
              <a:off x="1163907" y="-174168"/>
              <a:ext cx="4276439" cy="5491846"/>
            </a:xfrm>
            <a:custGeom>
              <a:avLst/>
              <a:gdLst/>
              <a:ahLst/>
              <a:cxnLst/>
              <a:rect l="l" t="t" r="r" b="b"/>
              <a:pathLst>
                <a:path w="65434" h="84031" extrusionOk="0">
                  <a:moveTo>
                    <a:pt x="1827" y="77982"/>
                  </a:moveTo>
                  <a:cubicBezTo>
                    <a:pt x="2514" y="77059"/>
                    <a:pt x="3967" y="77432"/>
                    <a:pt x="4125" y="78571"/>
                  </a:cubicBezTo>
                  <a:cubicBezTo>
                    <a:pt x="4282" y="79710"/>
                    <a:pt x="2966" y="80456"/>
                    <a:pt x="2063" y="79730"/>
                  </a:cubicBezTo>
                  <a:lnTo>
                    <a:pt x="1" y="80613"/>
                  </a:lnTo>
                  <a:lnTo>
                    <a:pt x="1" y="84030"/>
                  </a:lnTo>
                  <a:lnTo>
                    <a:pt x="60780" y="84030"/>
                  </a:lnTo>
                  <a:cubicBezTo>
                    <a:pt x="63352" y="84030"/>
                    <a:pt x="65434" y="81949"/>
                    <a:pt x="65434" y="79396"/>
                  </a:cubicBezTo>
                  <a:lnTo>
                    <a:pt x="65434" y="4537"/>
                  </a:lnTo>
                  <a:cubicBezTo>
                    <a:pt x="65434" y="2043"/>
                    <a:pt x="63411" y="0"/>
                    <a:pt x="60897" y="0"/>
                  </a:cubicBezTo>
                  <a:lnTo>
                    <a:pt x="1" y="0"/>
                  </a:lnTo>
                  <a:lnTo>
                    <a:pt x="1" y="3849"/>
                  </a:lnTo>
                  <a:lnTo>
                    <a:pt x="413" y="4085"/>
                  </a:lnTo>
                  <a:lnTo>
                    <a:pt x="1886" y="4379"/>
                  </a:lnTo>
                  <a:cubicBezTo>
                    <a:pt x="2161" y="4163"/>
                    <a:pt x="2514" y="4046"/>
                    <a:pt x="2868" y="4026"/>
                  </a:cubicBezTo>
                  <a:cubicBezTo>
                    <a:pt x="4007" y="4026"/>
                    <a:pt x="4576" y="5401"/>
                    <a:pt x="3771" y="6206"/>
                  </a:cubicBezTo>
                  <a:cubicBezTo>
                    <a:pt x="2966" y="7011"/>
                    <a:pt x="1591" y="6441"/>
                    <a:pt x="1591" y="5302"/>
                  </a:cubicBezTo>
                  <a:cubicBezTo>
                    <a:pt x="1591" y="5263"/>
                    <a:pt x="354" y="5145"/>
                    <a:pt x="354" y="5145"/>
                  </a:cubicBezTo>
                  <a:lnTo>
                    <a:pt x="1" y="5302"/>
                  </a:lnTo>
                  <a:lnTo>
                    <a:pt x="1" y="12667"/>
                  </a:lnTo>
                  <a:lnTo>
                    <a:pt x="1807" y="12745"/>
                  </a:lnTo>
                  <a:cubicBezTo>
                    <a:pt x="2514" y="11685"/>
                    <a:pt x="4203" y="12235"/>
                    <a:pt x="4144" y="13531"/>
                  </a:cubicBezTo>
                  <a:cubicBezTo>
                    <a:pt x="4085" y="14807"/>
                    <a:pt x="2357" y="15219"/>
                    <a:pt x="1748" y="14080"/>
                  </a:cubicBezTo>
                  <a:lnTo>
                    <a:pt x="1" y="14139"/>
                  </a:lnTo>
                  <a:lnTo>
                    <a:pt x="1" y="22191"/>
                  </a:lnTo>
                  <a:lnTo>
                    <a:pt x="1611" y="21877"/>
                  </a:lnTo>
                  <a:cubicBezTo>
                    <a:pt x="1572" y="21739"/>
                    <a:pt x="1572" y="21582"/>
                    <a:pt x="1591" y="21425"/>
                  </a:cubicBezTo>
                  <a:cubicBezTo>
                    <a:pt x="1788" y="20247"/>
                    <a:pt x="3339" y="19933"/>
                    <a:pt x="3967" y="20973"/>
                  </a:cubicBezTo>
                  <a:cubicBezTo>
                    <a:pt x="4576" y="21995"/>
                    <a:pt x="3575" y="23232"/>
                    <a:pt x="2436" y="22839"/>
                  </a:cubicBezTo>
                  <a:lnTo>
                    <a:pt x="845" y="23016"/>
                  </a:lnTo>
                  <a:lnTo>
                    <a:pt x="1" y="23624"/>
                  </a:lnTo>
                  <a:lnTo>
                    <a:pt x="1" y="28730"/>
                  </a:lnTo>
                  <a:lnTo>
                    <a:pt x="1925" y="28907"/>
                  </a:lnTo>
                  <a:cubicBezTo>
                    <a:pt x="2730" y="28063"/>
                    <a:pt x="4164" y="28632"/>
                    <a:pt x="4144" y="29810"/>
                  </a:cubicBezTo>
                  <a:cubicBezTo>
                    <a:pt x="4105" y="30989"/>
                    <a:pt x="2652" y="31499"/>
                    <a:pt x="1886" y="30615"/>
                  </a:cubicBezTo>
                  <a:lnTo>
                    <a:pt x="1" y="30576"/>
                  </a:lnTo>
                  <a:lnTo>
                    <a:pt x="1" y="37567"/>
                  </a:lnTo>
                  <a:lnTo>
                    <a:pt x="609" y="37508"/>
                  </a:lnTo>
                  <a:cubicBezTo>
                    <a:pt x="708" y="37332"/>
                    <a:pt x="1984" y="36998"/>
                    <a:pt x="2141" y="36880"/>
                  </a:cubicBezTo>
                  <a:cubicBezTo>
                    <a:pt x="3084" y="36252"/>
                    <a:pt x="4321" y="37057"/>
                    <a:pt x="4125" y="38156"/>
                  </a:cubicBezTo>
                  <a:cubicBezTo>
                    <a:pt x="3928" y="39276"/>
                    <a:pt x="2495" y="39610"/>
                    <a:pt x="1827" y="38706"/>
                  </a:cubicBezTo>
                  <a:cubicBezTo>
                    <a:pt x="1748" y="38588"/>
                    <a:pt x="688" y="38981"/>
                    <a:pt x="531" y="38883"/>
                  </a:cubicBezTo>
                  <a:lnTo>
                    <a:pt x="1" y="39020"/>
                  </a:lnTo>
                  <a:lnTo>
                    <a:pt x="1" y="44873"/>
                  </a:lnTo>
                  <a:lnTo>
                    <a:pt x="1925" y="45246"/>
                  </a:lnTo>
                  <a:cubicBezTo>
                    <a:pt x="2770" y="44323"/>
                    <a:pt x="4282" y="45030"/>
                    <a:pt x="4125" y="46267"/>
                  </a:cubicBezTo>
                  <a:cubicBezTo>
                    <a:pt x="3967" y="47504"/>
                    <a:pt x="2298" y="47799"/>
                    <a:pt x="1729" y="46699"/>
                  </a:cubicBezTo>
                  <a:lnTo>
                    <a:pt x="1" y="46758"/>
                  </a:lnTo>
                  <a:lnTo>
                    <a:pt x="1" y="52904"/>
                  </a:lnTo>
                  <a:lnTo>
                    <a:pt x="1964" y="53356"/>
                  </a:lnTo>
                  <a:cubicBezTo>
                    <a:pt x="2828" y="52492"/>
                    <a:pt x="4282" y="53219"/>
                    <a:pt x="4125" y="54416"/>
                  </a:cubicBezTo>
                  <a:cubicBezTo>
                    <a:pt x="3967" y="55634"/>
                    <a:pt x="2377" y="55948"/>
                    <a:pt x="1768" y="54907"/>
                  </a:cubicBezTo>
                  <a:lnTo>
                    <a:pt x="1" y="54220"/>
                  </a:lnTo>
                  <a:lnTo>
                    <a:pt x="1" y="61388"/>
                  </a:lnTo>
                  <a:lnTo>
                    <a:pt x="1925" y="61545"/>
                  </a:lnTo>
                  <a:cubicBezTo>
                    <a:pt x="2711" y="60681"/>
                    <a:pt x="4164" y="61270"/>
                    <a:pt x="4144" y="62448"/>
                  </a:cubicBezTo>
                  <a:cubicBezTo>
                    <a:pt x="4105" y="63627"/>
                    <a:pt x="2632" y="64137"/>
                    <a:pt x="1886" y="63234"/>
                  </a:cubicBezTo>
                  <a:lnTo>
                    <a:pt x="1" y="63528"/>
                  </a:lnTo>
                  <a:lnTo>
                    <a:pt x="1" y="69086"/>
                  </a:lnTo>
                  <a:lnTo>
                    <a:pt x="1866" y="69793"/>
                  </a:lnTo>
                  <a:cubicBezTo>
                    <a:pt x="2593" y="68870"/>
                    <a:pt x="4066" y="69322"/>
                    <a:pt x="4144" y="70500"/>
                  </a:cubicBezTo>
                  <a:cubicBezTo>
                    <a:pt x="4203" y="71678"/>
                    <a:pt x="2789" y="72307"/>
                    <a:pt x="1964" y="71482"/>
                  </a:cubicBezTo>
                  <a:lnTo>
                    <a:pt x="1" y="71855"/>
                  </a:lnTo>
                  <a:lnTo>
                    <a:pt x="1" y="782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36">
              <a:extLst>
                <a:ext uri="{FF2B5EF4-FFF2-40B4-BE49-F238E27FC236}">
                  <a16:creationId xmlns:a16="http://schemas.microsoft.com/office/drawing/2014/main" id="{62379244-2C86-92C0-8AD5-AEC2DE309F1C}"/>
                </a:ext>
              </a:extLst>
            </p:cNvPr>
            <p:cNvGrpSpPr/>
            <p:nvPr/>
          </p:nvGrpSpPr>
          <p:grpSpPr>
            <a:xfrm>
              <a:off x="1643950" y="222143"/>
              <a:ext cx="3467400" cy="4699225"/>
              <a:chOff x="1854575" y="598700"/>
              <a:chExt cx="3467400" cy="4699225"/>
            </a:xfrm>
          </p:grpSpPr>
          <p:cxnSp>
            <p:nvCxnSpPr>
              <p:cNvPr id="1021" name="Google Shape;1021;p36">
                <a:extLst>
                  <a:ext uri="{FF2B5EF4-FFF2-40B4-BE49-F238E27FC236}">
                    <a16:creationId xmlns:a16="http://schemas.microsoft.com/office/drawing/2014/main" id="{F2CDBF4B-1C16-8FA3-5937-1025DF2ABA5D}"/>
                  </a:ext>
                </a:extLst>
              </p:cNvPr>
              <p:cNvCxnSpPr/>
              <p:nvPr/>
            </p:nvCxnSpPr>
            <p:spPr>
              <a:xfrm>
                <a:off x="1854575" y="59870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36">
                <a:extLst>
                  <a:ext uri="{FF2B5EF4-FFF2-40B4-BE49-F238E27FC236}">
                    <a16:creationId xmlns:a16="http://schemas.microsoft.com/office/drawing/2014/main" id="{04F343D7-8E00-6EFA-9648-69165878F84E}"/>
                  </a:ext>
                </a:extLst>
              </p:cNvPr>
              <p:cNvCxnSpPr/>
              <p:nvPr/>
            </p:nvCxnSpPr>
            <p:spPr>
              <a:xfrm>
                <a:off x="1854575" y="102590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36">
                <a:extLst>
                  <a:ext uri="{FF2B5EF4-FFF2-40B4-BE49-F238E27FC236}">
                    <a16:creationId xmlns:a16="http://schemas.microsoft.com/office/drawing/2014/main" id="{91BB46AE-9E5D-EB20-7242-54EAD22C0FE3}"/>
                  </a:ext>
                </a:extLst>
              </p:cNvPr>
              <p:cNvCxnSpPr/>
              <p:nvPr/>
            </p:nvCxnSpPr>
            <p:spPr>
              <a:xfrm>
                <a:off x="1854575" y="123950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36">
                <a:extLst>
                  <a:ext uri="{FF2B5EF4-FFF2-40B4-BE49-F238E27FC236}">
                    <a16:creationId xmlns:a16="http://schemas.microsoft.com/office/drawing/2014/main" id="{D9ACDFDA-5A83-5A37-64DC-DA72AD843655}"/>
                  </a:ext>
                </a:extLst>
              </p:cNvPr>
              <p:cNvCxnSpPr/>
              <p:nvPr/>
            </p:nvCxnSpPr>
            <p:spPr>
              <a:xfrm>
                <a:off x="1854575" y="145310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36">
                <a:extLst>
                  <a:ext uri="{FF2B5EF4-FFF2-40B4-BE49-F238E27FC236}">
                    <a16:creationId xmlns:a16="http://schemas.microsoft.com/office/drawing/2014/main" id="{E3B7EE97-ED7C-3F7C-CFD3-11311EBEFDD8}"/>
                  </a:ext>
                </a:extLst>
              </p:cNvPr>
              <p:cNvCxnSpPr/>
              <p:nvPr/>
            </p:nvCxnSpPr>
            <p:spPr>
              <a:xfrm>
                <a:off x="1854575" y="166670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6">
                <a:extLst>
                  <a:ext uri="{FF2B5EF4-FFF2-40B4-BE49-F238E27FC236}">
                    <a16:creationId xmlns:a16="http://schemas.microsoft.com/office/drawing/2014/main" id="{00A02CD1-079E-B1D5-D5A3-16A5311222AD}"/>
                  </a:ext>
                </a:extLst>
              </p:cNvPr>
              <p:cNvCxnSpPr/>
              <p:nvPr/>
            </p:nvCxnSpPr>
            <p:spPr>
              <a:xfrm>
                <a:off x="1854575" y="188030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6">
                <a:extLst>
                  <a:ext uri="{FF2B5EF4-FFF2-40B4-BE49-F238E27FC236}">
                    <a16:creationId xmlns:a16="http://schemas.microsoft.com/office/drawing/2014/main" id="{EC89E9CB-8F51-E0D3-54F3-815D6C952D4B}"/>
                  </a:ext>
                </a:extLst>
              </p:cNvPr>
              <p:cNvCxnSpPr/>
              <p:nvPr/>
            </p:nvCxnSpPr>
            <p:spPr>
              <a:xfrm>
                <a:off x="1854575" y="209390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6">
                <a:extLst>
                  <a:ext uri="{FF2B5EF4-FFF2-40B4-BE49-F238E27FC236}">
                    <a16:creationId xmlns:a16="http://schemas.microsoft.com/office/drawing/2014/main" id="{B23D75ED-00AD-DCB4-FC2D-0C063A73AC10}"/>
                  </a:ext>
                </a:extLst>
              </p:cNvPr>
              <p:cNvCxnSpPr/>
              <p:nvPr/>
            </p:nvCxnSpPr>
            <p:spPr>
              <a:xfrm>
                <a:off x="1854575" y="230750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6">
                <a:extLst>
                  <a:ext uri="{FF2B5EF4-FFF2-40B4-BE49-F238E27FC236}">
                    <a16:creationId xmlns:a16="http://schemas.microsoft.com/office/drawing/2014/main" id="{5457BB26-35C7-3480-3BED-DE0351A5511B}"/>
                  </a:ext>
                </a:extLst>
              </p:cNvPr>
              <p:cNvCxnSpPr/>
              <p:nvPr/>
            </p:nvCxnSpPr>
            <p:spPr>
              <a:xfrm>
                <a:off x="1854575" y="252111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6">
                <a:extLst>
                  <a:ext uri="{FF2B5EF4-FFF2-40B4-BE49-F238E27FC236}">
                    <a16:creationId xmlns:a16="http://schemas.microsoft.com/office/drawing/2014/main" id="{D6BE3FEE-1FEE-3381-5310-21C64A525D9D}"/>
                  </a:ext>
                </a:extLst>
              </p:cNvPr>
              <p:cNvCxnSpPr/>
              <p:nvPr/>
            </p:nvCxnSpPr>
            <p:spPr>
              <a:xfrm>
                <a:off x="1854575" y="2734711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6">
                <a:extLst>
                  <a:ext uri="{FF2B5EF4-FFF2-40B4-BE49-F238E27FC236}">
                    <a16:creationId xmlns:a16="http://schemas.microsoft.com/office/drawing/2014/main" id="{5F9F0EEB-001A-8B9D-E295-4065292B74A9}"/>
                  </a:ext>
                </a:extLst>
              </p:cNvPr>
              <p:cNvCxnSpPr/>
              <p:nvPr/>
            </p:nvCxnSpPr>
            <p:spPr>
              <a:xfrm>
                <a:off x="1854575" y="294831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6">
                <a:extLst>
                  <a:ext uri="{FF2B5EF4-FFF2-40B4-BE49-F238E27FC236}">
                    <a16:creationId xmlns:a16="http://schemas.microsoft.com/office/drawing/2014/main" id="{1520879B-AA6F-7291-2858-FB253889F2A7}"/>
                  </a:ext>
                </a:extLst>
              </p:cNvPr>
              <p:cNvCxnSpPr/>
              <p:nvPr/>
            </p:nvCxnSpPr>
            <p:spPr>
              <a:xfrm>
                <a:off x="1854575" y="316191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6">
                <a:extLst>
                  <a:ext uri="{FF2B5EF4-FFF2-40B4-BE49-F238E27FC236}">
                    <a16:creationId xmlns:a16="http://schemas.microsoft.com/office/drawing/2014/main" id="{8BC583D0-7CE1-9EBE-0080-5FD8BF7239F1}"/>
                  </a:ext>
                </a:extLst>
              </p:cNvPr>
              <p:cNvCxnSpPr/>
              <p:nvPr/>
            </p:nvCxnSpPr>
            <p:spPr>
              <a:xfrm>
                <a:off x="1854575" y="337551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6">
                <a:extLst>
                  <a:ext uri="{FF2B5EF4-FFF2-40B4-BE49-F238E27FC236}">
                    <a16:creationId xmlns:a16="http://schemas.microsoft.com/office/drawing/2014/main" id="{5271CCB3-E94B-F679-C4D9-C57C12A7C51A}"/>
                  </a:ext>
                </a:extLst>
              </p:cNvPr>
              <p:cNvCxnSpPr/>
              <p:nvPr/>
            </p:nvCxnSpPr>
            <p:spPr>
              <a:xfrm>
                <a:off x="1854575" y="358911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6">
                <a:extLst>
                  <a:ext uri="{FF2B5EF4-FFF2-40B4-BE49-F238E27FC236}">
                    <a16:creationId xmlns:a16="http://schemas.microsoft.com/office/drawing/2014/main" id="{4087CB56-D813-61BB-7724-46BC8ABED35B}"/>
                  </a:ext>
                </a:extLst>
              </p:cNvPr>
              <p:cNvCxnSpPr/>
              <p:nvPr/>
            </p:nvCxnSpPr>
            <p:spPr>
              <a:xfrm>
                <a:off x="1854575" y="380271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6">
                <a:extLst>
                  <a:ext uri="{FF2B5EF4-FFF2-40B4-BE49-F238E27FC236}">
                    <a16:creationId xmlns:a16="http://schemas.microsoft.com/office/drawing/2014/main" id="{8495A2D6-B13C-C23A-C46B-A6390B1CDA59}"/>
                  </a:ext>
                </a:extLst>
              </p:cNvPr>
              <p:cNvCxnSpPr/>
              <p:nvPr/>
            </p:nvCxnSpPr>
            <p:spPr>
              <a:xfrm>
                <a:off x="1854575" y="401631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6">
                <a:extLst>
                  <a:ext uri="{FF2B5EF4-FFF2-40B4-BE49-F238E27FC236}">
                    <a16:creationId xmlns:a16="http://schemas.microsoft.com/office/drawing/2014/main" id="{9647CAAB-23E7-CE10-77B7-8EF24C7CD3CC}"/>
                  </a:ext>
                </a:extLst>
              </p:cNvPr>
              <p:cNvCxnSpPr/>
              <p:nvPr/>
            </p:nvCxnSpPr>
            <p:spPr>
              <a:xfrm>
                <a:off x="1854575" y="422991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6">
                <a:extLst>
                  <a:ext uri="{FF2B5EF4-FFF2-40B4-BE49-F238E27FC236}">
                    <a16:creationId xmlns:a16="http://schemas.microsoft.com/office/drawing/2014/main" id="{AFCA8CC3-F67D-3293-4685-756A1CA7B3D3}"/>
                  </a:ext>
                </a:extLst>
              </p:cNvPr>
              <p:cNvCxnSpPr/>
              <p:nvPr/>
            </p:nvCxnSpPr>
            <p:spPr>
              <a:xfrm>
                <a:off x="1854575" y="444352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6">
                <a:extLst>
                  <a:ext uri="{FF2B5EF4-FFF2-40B4-BE49-F238E27FC236}">
                    <a16:creationId xmlns:a16="http://schemas.microsoft.com/office/drawing/2014/main" id="{2727314E-53F7-871E-2BBD-404200F9CDCD}"/>
                  </a:ext>
                </a:extLst>
              </p:cNvPr>
              <p:cNvCxnSpPr/>
              <p:nvPr/>
            </p:nvCxnSpPr>
            <p:spPr>
              <a:xfrm>
                <a:off x="1854575" y="465712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6">
                <a:extLst>
                  <a:ext uri="{FF2B5EF4-FFF2-40B4-BE49-F238E27FC236}">
                    <a16:creationId xmlns:a16="http://schemas.microsoft.com/office/drawing/2014/main" id="{0522BFC4-D0BA-A39A-FFCF-976A040C00EB}"/>
                  </a:ext>
                </a:extLst>
              </p:cNvPr>
              <p:cNvCxnSpPr/>
              <p:nvPr/>
            </p:nvCxnSpPr>
            <p:spPr>
              <a:xfrm>
                <a:off x="1854575" y="487072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6">
                <a:extLst>
                  <a:ext uri="{FF2B5EF4-FFF2-40B4-BE49-F238E27FC236}">
                    <a16:creationId xmlns:a16="http://schemas.microsoft.com/office/drawing/2014/main" id="{DB22EB9D-615F-2DC4-8D50-C1B2AC0E540D}"/>
                  </a:ext>
                </a:extLst>
              </p:cNvPr>
              <p:cNvCxnSpPr/>
              <p:nvPr/>
            </p:nvCxnSpPr>
            <p:spPr>
              <a:xfrm>
                <a:off x="1854575" y="508432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6">
                <a:extLst>
                  <a:ext uri="{FF2B5EF4-FFF2-40B4-BE49-F238E27FC236}">
                    <a16:creationId xmlns:a16="http://schemas.microsoft.com/office/drawing/2014/main" id="{E9396EF1-73FB-9DB4-4C86-0E5C616230BE}"/>
                  </a:ext>
                </a:extLst>
              </p:cNvPr>
              <p:cNvCxnSpPr/>
              <p:nvPr/>
            </p:nvCxnSpPr>
            <p:spPr>
              <a:xfrm>
                <a:off x="1854575" y="529792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6" name="Google Shape;1046;p36">
            <a:extLst>
              <a:ext uri="{FF2B5EF4-FFF2-40B4-BE49-F238E27FC236}">
                <a16:creationId xmlns:a16="http://schemas.microsoft.com/office/drawing/2014/main" id="{B6772114-1902-9417-9806-46B3FD132989}"/>
              </a:ext>
            </a:extLst>
          </p:cNvPr>
          <p:cNvGrpSpPr/>
          <p:nvPr/>
        </p:nvGrpSpPr>
        <p:grpSpPr>
          <a:xfrm>
            <a:off x="3139849" y="2417310"/>
            <a:ext cx="6408988" cy="2870638"/>
            <a:chOff x="3539897" y="3436464"/>
            <a:chExt cx="6408988" cy="2870638"/>
          </a:xfrm>
        </p:grpSpPr>
        <p:grpSp>
          <p:nvGrpSpPr>
            <p:cNvPr id="1047" name="Google Shape;1047;p36">
              <a:extLst>
                <a:ext uri="{FF2B5EF4-FFF2-40B4-BE49-F238E27FC236}">
                  <a16:creationId xmlns:a16="http://schemas.microsoft.com/office/drawing/2014/main" id="{BC37AC12-4876-9020-6ACB-69B4C2EC42D1}"/>
                </a:ext>
              </a:extLst>
            </p:cNvPr>
            <p:cNvGrpSpPr/>
            <p:nvPr/>
          </p:nvGrpSpPr>
          <p:grpSpPr>
            <a:xfrm rot="2998637">
              <a:off x="3539897" y="3775455"/>
              <a:ext cx="2531647" cy="2531647"/>
              <a:chOff x="229241" y="3639340"/>
              <a:chExt cx="2531612" cy="2531612"/>
            </a:xfrm>
          </p:grpSpPr>
          <p:sp>
            <p:nvSpPr>
              <p:cNvPr id="1048" name="Google Shape;1048;p36">
                <a:extLst>
                  <a:ext uri="{FF2B5EF4-FFF2-40B4-BE49-F238E27FC236}">
                    <a16:creationId xmlns:a16="http://schemas.microsoft.com/office/drawing/2014/main" id="{83C38B80-3E26-B956-085F-B0CF50728954}"/>
                  </a:ext>
                </a:extLst>
              </p:cNvPr>
              <p:cNvSpPr/>
              <p:nvPr/>
            </p:nvSpPr>
            <p:spPr>
              <a:xfrm>
                <a:off x="251369" y="3643261"/>
                <a:ext cx="2384226" cy="2415524"/>
              </a:xfrm>
              <a:custGeom>
                <a:avLst/>
                <a:gdLst/>
                <a:ahLst/>
                <a:cxnLst/>
                <a:rect l="l" t="t" r="r" b="b"/>
                <a:pathLst>
                  <a:path w="35880" h="36351" extrusionOk="0">
                    <a:moveTo>
                      <a:pt x="1" y="12156"/>
                    </a:moveTo>
                    <a:lnTo>
                      <a:pt x="23233" y="1"/>
                    </a:lnTo>
                    <a:lnTo>
                      <a:pt x="35879" y="24194"/>
                    </a:lnTo>
                    <a:lnTo>
                      <a:pt x="12648" y="363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6">
                <a:extLst>
                  <a:ext uri="{FF2B5EF4-FFF2-40B4-BE49-F238E27FC236}">
                    <a16:creationId xmlns:a16="http://schemas.microsoft.com/office/drawing/2014/main" id="{57E7C6AE-AFF5-BF22-A89A-5694BF6750EF}"/>
                  </a:ext>
                </a:extLst>
              </p:cNvPr>
              <p:cNvSpPr/>
              <p:nvPr/>
            </p:nvSpPr>
            <p:spPr>
              <a:xfrm>
                <a:off x="229241" y="3639340"/>
                <a:ext cx="2531612" cy="2531612"/>
              </a:xfrm>
              <a:custGeom>
                <a:avLst/>
                <a:gdLst/>
                <a:ahLst/>
                <a:cxnLst/>
                <a:rect l="l" t="t" r="r" b="b"/>
                <a:pathLst>
                  <a:path w="38098" h="38098" extrusionOk="0">
                    <a:moveTo>
                      <a:pt x="0" y="18931"/>
                    </a:moveTo>
                    <a:lnTo>
                      <a:pt x="19186" y="1"/>
                    </a:lnTo>
                    <a:lnTo>
                      <a:pt x="38097" y="19167"/>
                    </a:lnTo>
                    <a:lnTo>
                      <a:pt x="18911" y="380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6">
                <a:extLst>
                  <a:ext uri="{FF2B5EF4-FFF2-40B4-BE49-F238E27FC236}">
                    <a16:creationId xmlns:a16="http://schemas.microsoft.com/office/drawing/2014/main" id="{7AEB2FCD-CEAD-2112-B967-0371F8A8E643}"/>
                  </a:ext>
                </a:extLst>
              </p:cNvPr>
              <p:cNvSpPr/>
              <p:nvPr/>
            </p:nvSpPr>
            <p:spPr>
              <a:xfrm>
                <a:off x="240937" y="3665455"/>
                <a:ext cx="2410274" cy="2410274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6">
                <a:extLst>
                  <a:ext uri="{FF2B5EF4-FFF2-40B4-BE49-F238E27FC236}">
                    <a16:creationId xmlns:a16="http://schemas.microsoft.com/office/drawing/2014/main" id="{525DD340-45C5-B41F-DDB8-97DDF414A9B9}"/>
                  </a:ext>
                </a:extLst>
              </p:cNvPr>
              <p:cNvSpPr/>
              <p:nvPr/>
            </p:nvSpPr>
            <p:spPr>
              <a:xfrm>
                <a:off x="239674" y="3664126"/>
                <a:ext cx="2412866" cy="2411603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2" name="Google Shape;1052;p36">
                <a:extLst>
                  <a:ext uri="{FF2B5EF4-FFF2-40B4-BE49-F238E27FC236}">
                    <a16:creationId xmlns:a16="http://schemas.microsoft.com/office/drawing/2014/main" id="{3DD14B2B-9192-E14C-2FC2-7F03FFADA403}"/>
                  </a:ext>
                </a:extLst>
              </p:cNvPr>
              <p:cNvGrpSpPr/>
              <p:nvPr/>
            </p:nvGrpSpPr>
            <p:grpSpPr>
              <a:xfrm>
                <a:off x="370116" y="3924023"/>
                <a:ext cx="721840" cy="476359"/>
                <a:chOff x="6033583" y="1855755"/>
                <a:chExt cx="475051" cy="313497"/>
              </a:xfrm>
            </p:grpSpPr>
            <p:sp>
              <p:nvSpPr>
                <p:cNvPr id="1053" name="Google Shape;1053;p36">
                  <a:extLst>
                    <a:ext uri="{FF2B5EF4-FFF2-40B4-BE49-F238E27FC236}">
                      <a16:creationId xmlns:a16="http://schemas.microsoft.com/office/drawing/2014/main" id="{59479570-5A53-1F41-2759-F75731EEDCCA}"/>
                    </a:ext>
                  </a:extLst>
                </p:cNvPr>
                <p:cNvSpPr/>
                <p:nvPr/>
              </p:nvSpPr>
              <p:spPr>
                <a:xfrm>
                  <a:off x="6033583" y="1861722"/>
                  <a:ext cx="467210" cy="30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1" h="4628" extrusionOk="0">
                      <a:moveTo>
                        <a:pt x="1137" y="1"/>
                      </a:moveTo>
                      <a:cubicBezTo>
                        <a:pt x="788" y="1"/>
                        <a:pt x="387" y="123"/>
                        <a:pt x="177" y="542"/>
                      </a:cubicBezTo>
                      <a:cubicBezTo>
                        <a:pt x="0" y="876"/>
                        <a:pt x="0" y="1269"/>
                        <a:pt x="177" y="1602"/>
                      </a:cubicBezTo>
                      <a:cubicBezTo>
                        <a:pt x="256" y="1760"/>
                        <a:pt x="373" y="1877"/>
                        <a:pt x="511" y="1995"/>
                      </a:cubicBezTo>
                      <a:lnTo>
                        <a:pt x="531" y="1995"/>
                      </a:lnTo>
                      <a:cubicBezTo>
                        <a:pt x="707" y="2093"/>
                        <a:pt x="4890" y="4312"/>
                        <a:pt x="5401" y="4528"/>
                      </a:cubicBezTo>
                      <a:cubicBezTo>
                        <a:pt x="5541" y="4596"/>
                        <a:pt x="5690" y="4628"/>
                        <a:pt x="5837" y="4628"/>
                      </a:cubicBezTo>
                      <a:cubicBezTo>
                        <a:pt x="6244" y="4628"/>
                        <a:pt x="6636" y="4383"/>
                        <a:pt x="6795" y="3979"/>
                      </a:cubicBezTo>
                      <a:cubicBezTo>
                        <a:pt x="7031" y="3409"/>
                        <a:pt x="6284" y="2840"/>
                        <a:pt x="6245" y="2820"/>
                      </a:cubicBezTo>
                      <a:lnTo>
                        <a:pt x="3633" y="1426"/>
                      </a:lnTo>
                      <a:lnTo>
                        <a:pt x="3535" y="1622"/>
                      </a:lnTo>
                      <a:lnTo>
                        <a:pt x="6127" y="2997"/>
                      </a:lnTo>
                      <a:cubicBezTo>
                        <a:pt x="6186" y="3056"/>
                        <a:pt x="6756" y="3488"/>
                        <a:pt x="6599" y="3900"/>
                      </a:cubicBezTo>
                      <a:cubicBezTo>
                        <a:pt x="6469" y="4216"/>
                        <a:pt x="6161" y="4417"/>
                        <a:pt x="5836" y="4417"/>
                      </a:cubicBezTo>
                      <a:cubicBezTo>
                        <a:pt x="5716" y="4417"/>
                        <a:pt x="5595" y="4390"/>
                        <a:pt x="5479" y="4332"/>
                      </a:cubicBezTo>
                      <a:cubicBezTo>
                        <a:pt x="4988" y="4136"/>
                        <a:pt x="825" y="1917"/>
                        <a:pt x="629" y="1818"/>
                      </a:cubicBezTo>
                      <a:cubicBezTo>
                        <a:pt x="256" y="1544"/>
                        <a:pt x="157" y="1033"/>
                        <a:pt x="373" y="640"/>
                      </a:cubicBezTo>
                      <a:cubicBezTo>
                        <a:pt x="511" y="385"/>
                        <a:pt x="766" y="228"/>
                        <a:pt x="1041" y="228"/>
                      </a:cubicBezTo>
                      <a:cubicBezTo>
                        <a:pt x="1083" y="223"/>
                        <a:pt x="1125" y="220"/>
                        <a:pt x="1167" y="220"/>
                      </a:cubicBezTo>
                      <a:cubicBezTo>
                        <a:pt x="1282" y="220"/>
                        <a:pt x="1397" y="238"/>
                        <a:pt x="1512" y="267"/>
                      </a:cubicBezTo>
                      <a:lnTo>
                        <a:pt x="4831" y="2034"/>
                      </a:lnTo>
                      <a:lnTo>
                        <a:pt x="5067" y="1897"/>
                      </a:lnTo>
                      <a:lnTo>
                        <a:pt x="1591" y="71"/>
                      </a:lnTo>
                      <a:cubicBezTo>
                        <a:pt x="1473" y="31"/>
                        <a:pt x="1312" y="1"/>
                        <a:pt x="113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6">
                  <a:extLst>
                    <a:ext uri="{FF2B5EF4-FFF2-40B4-BE49-F238E27FC236}">
                      <a16:creationId xmlns:a16="http://schemas.microsoft.com/office/drawing/2014/main" id="{D759900D-7720-F0A3-89FC-C9EC98CEB06A}"/>
                    </a:ext>
                  </a:extLst>
                </p:cNvPr>
                <p:cNvSpPr/>
                <p:nvPr/>
              </p:nvSpPr>
              <p:spPr>
                <a:xfrm>
                  <a:off x="6037504" y="1855755"/>
                  <a:ext cx="471131" cy="30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" h="4634" extrusionOk="0">
                      <a:moveTo>
                        <a:pt x="1164" y="1"/>
                      </a:moveTo>
                      <a:cubicBezTo>
                        <a:pt x="811" y="1"/>
                        <a:pt x="398" y="118"/>
                        <a:pt x="197" y="548"/>
                      </a:cubicBezTo>
                      <a:cubicBezTo>
                        <a:pt x="0" y="882"/>
                        <a:pt x="0" y="1274"/>
                        <a:pt x="197" y="1608"/>
                      </a:cubicBezTo>
                      <a:cubicBezTo>
                        <a:pt x="275" y="1765"/>
                        <a:pt x="393" y="1903"/>
                        <a:pt x="530" y="2001"/>
                      </a:cubicBezTo>
                      <a:cubicBezTo>
                        <a:pt x="707" y="2099"/>
                        <a:pt x="4910" y="4338"/>
                        <a:pt x="5440" y="4534"/>
                      </a:cubicBezTo>
                      <a:cubicBezTo>
                        <a:pt x="5580" y="4602"/>
                        <a:pt x="5729" y="4634"/>
                        <a:pt x="5876" y="4634"/>
                      </a:cubicBezTo>
                      <a:cubicBezTo>
                        <a:pt x="6283" y="4634"/>
                        <a:pt x="6675" y="4389"/>
                        <a:pt x="6834" y="3984"/>
                      </a:cubicBezTo>
                      <a:cubicBezTo>
                        <a:pt x="7090" y="3395"/>
                        <a:pt x="6324" y="2845"/>
                        <a:pt x="6284" y="2826"/>
                      </a:cubicBezTo>
                      <a:lnTo>
                        <a:pt x="6265" y="2826"/>
                      </a:lnTo>
                      <a:lnTo>
                        <a:pt x="4812" y="2040"/>
                      </a:lnTo>
                      <a:lnTo>
                        <a:pt x="3653" y="1431"/>
                      </a:lnTo>
                      <a:lnTo>
                        <a:pt x="3555" y="1628"/>
                      </a:lnTo>
                      <a:lnTo>
                        <a:pt x="6167" y="3002"/>
                      </a:lnTo>
                      <a:cubicBezTo>
                        <a:pt x="6225" y="3042"/>
                        <a:pt x="6795" y="3493"/>
                        <a:pt x="6638" y="3906"/>
                      </a:cubicBezTo>
                      <a:cubicBezTo>
                        <a:pt x="6508" y="4222"/>
                        <a:pt x="6200" y="4423"/>
                        <a:pt x="5875" y="4423"/>
                      </a:cubicBezTo>
                      <a:cubicBezTo>
                        <a:pt x="5756" y="4423"/>
                        <a:pt x="5634" y="4396"/>
                        <a:pt x="5518" y="4338"/>
                      </a:cubicBezTo>
                      <a:cubicBezTo>
                        <a:pt x="5008" y="4141"/>
                        <a:pt x="825" y="1922"/>
                        <a:pt x="648" y="1824"/>
                      </a:cubicBezTo>
                      <a:cubicBezTo>
                        <a:pt x="275" y="1549"/>
                        <a:pt x="157" y="1039"/>
                        <a:pt x="373" y="646"/>
                      </a:cubicBezTo>
                      <a:cubicBezTo>
                        <a:pt x="511" y="391"/>
                        <a:pt x="766" y="214"/>
                        <a:pt x="1061" y="214"/>
                      </a:cubicBezTo>
                      <a:cubicBezTo>
                        <a:pt x="1218" y="214"/>
                        <a:pt x="1375" y="233"/>
                        <a:pt x="1512" y="273"/>
                      </a:cubicBezTo>
                      <a:lnTo>
                        <a:pt x="4870" y="2021"/>
                      </a:lnTo>
                      <a:lnTo>
                        <a:pt x="5106" y="1903"/>
                      </a:lnTo>
                      <a:lnTo>
                        <a:pt x="1611" y="57"/>
                      </a:lnTo>
                      <a:lnTo>
                        <a:pt x="1591" y="57"/>
                      </a:lnTo>
                      <a:cubicBezTo>
                        <a:pt x="1479" y="26"/>
                        <a:pt x="1328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5" name="Google Shape;1055;p36">
              <a:extLst>
                <a:ext uri="{FF2B5EF4-FFF2-40B4-BE49-F238E27FC236}">
                  <a16:creationId xmlns:a16="http://schemas.microsoft.com/office/drawing/2014/main" id="{D49DB88E-2D5C-B344-680E-E1A11FF0904E}"/>
                </a:ext>
              </a:extLst>
            </p:cNvPr>
            <p:cNvGrpSpPr/>
            <p:nvPr/>
          </p:nvGrpSpPr>
          <p:grpSpPr>
            <a:xfrm rot="-2345198">
              <a:off x="7838225" y="3436464"/>
              <a:ext cx="2110660" cy="2477476"/>
              <a:chOff x="6684109" y="3421525"/>
              <a:chExt cx="2110643" cy="2477455"/>
            </a:xfrm>
          </p:grpSpPr>
          <p:sp>
            <p:nvSpPr>
              <p:cNvPr id="1056" name="Google Shape;1056;p36">
                <a:extLst>
                  <a:ext uri="{FF2B5EF4-FFF2-40B4-BE49-F238E27FC236}">
                    <a16:creationId xmlns:a16="http://schemas.microsoft.com/office/drawing/2014/main" id="{E4F6B80A-8994-04E2-B860-7998BEF4ADD9}"/>
                  </a:ext>
                </a:extLst>
              </p:cNvPr>
              <p:cNvSpPr/>
              <p:nvPr/>
            </p:nvSpPr>
            <p:spPr>
              <a:xfrm>
                <a:off x="6684109" y="3975649"/>
                <a:ext cx="2099500" cy="1923331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27435" extrusionOk="0">
                    <a:moveTo>
                      <a:pt x="7679" y="0"/>
                    </a:moveTo>
                    <a:lnTo>
                      <a:pt x="1" y="17694"/>
                    </a:lnTo>
                    <a:lnTo>
                      <a:pt x="22368" y="27434"/>
                    </a:lnTo>
                    <a:lnTo>
                      <a:pt x="29948" y="9682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6">
                <a:extLst>
                  <a:ext uri="{FF2B5EF4-FFF2-40B4-BE49-F238E27FC236}">
                    <a16:creationId xmlns:a16="http://schemas.microsoft.com/office/drawing/2014/main" id="{ABEFDFA5-3DFE-2BC7-D8A5-11984F1C364F}"/>
                  </a:ext>
                </a:extLst>
              </p:cNvPr>
              <p:cNvSpPr/>
              <p:nvPr/>
            </p:nvSpPr>
            <p:spPr>
              <a:xfrm>
                <a:off x="6693850" y="3421525"/>
                <a:ext cx="2100902" cy="1919194"/>
              </a:xfrm>
              <a:custGeom>
                <a:avLst/>
                <a:gdLst/>
                <a:ahLst/>
                <a:cxnLst/>
                <a:rect l="l" t="t" r="r" b="b"/>
                <a:pathLst>
                  <a:path w="29969" h="27376" extrusionOk="0">
                    <a:moveTo>
                      <a:pt x="1" y="17714"/>
                    </a:moveTo>
                    <a:lnTo>
                      <a:pt x="1" y="17694"/>
                    </a:lnTo>
                    <a:lnTo>
                      <a:pt x="7699" y="0"/>
                    </a:lnTo>
                    <a:lnTo>
                      <a:pt x="7719" y="0"/>
                    </a:lnTo>
                    <a:lnTo>
                      <a:pt x="29968" y="9682"/>
                    </a:lnTo>
                    <a:lnTo>
                      <a:pt x="29968" y="9682"/>
                    </a:lnTo>
                    <a:lnTo>
                      <a:pt x="22270" y="27375"/>
                    </a:lnTo>
                    <a:lnTo>
                      <a:pt x="22270" y="27375"/>
                    </a:lnTo>
                    <a:close/>
                    <a:moveTo>
                      <a:pt x="7719" y="20"/>
                    </a:moveTo>
                    <a:lnTo>
                      <a:pt x="21" y="17694"/>
                    </a:lnTo>
                    <a:lnTo>
                      <a:pt x="22270" y="27356"/>
                    </a:lnTo>
                    <a:lnTo>
                      <a:pt x="29949" y="968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6">
                <a:extLst>
                  <a:ext uri="{FF2B5EF4-FFF2-40B4-BE49-F238E27FC236}">
                    <a16:creationId xmlns:a16="http://schemas.microsoft.com/office/drawing/2014/main" id="{4B975810-2737-F00D-7510-C674C2932E07}"/>
                  </a:ext>
                </a:extLst>
              </p:cNvPr>
              <p:cNvSpPr/>
              <p:nvPr/>
            </p:nvSpPr>
            <p:spPr>
              <a:xfrm>
                <a:off x="7453649" y="4006042"/>
                <a:ext cx="977439" cy="598907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CE8D582D-3BC8-1888-43EE-9538225267F8}"/>
              </a:ext>
            </a:extLst>
          </p:cNvPr>
          <p:cNvSpPr txBox="1">
            <a:spLocks/>
          </p:cNvSpPr>
          <p:nvPr/>
        </p:nvSpPr>
        <p:spPr>
          <a:xfrm>
            <a:off x="1734446" y="784714"/>
            <a:ext cx="3270728" cy="805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1200" dirty="0">
                <a:ln w="0">
                  <a:solidFill>
                    <a:srgbClr val="254864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8100">
                    <a:srgbClr val="00CCFF">
                      <a:alpha val="40000"/>
                    </a:srgbClr>
                  </a:glow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 Smart academy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A028A-A980-E003-EB97-EFB89DF4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171">
            <a:off x="7809561" y="1150036"/>
            <a:ext cx="1816316" cy="9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1A678-BE79-326F-7D01-BBCE3D95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171">
            <a:off x="3802761" y="3612007"/>
            <a:ext cx="1054727" cy="5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61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36"/>
          <p:cNvGrpSpPr/>
          <p:nvPr/>
        </p:nvGrpSpPr>
        <p:grpSpPr>
          <a:xfrm>
            <a:off x="29090" y="-1057980"/>
            <a:ext cx="11643920" cy="7133352"/>
            <a:chOff x="131783" y="-1149232"/>
            <a:chExt cx="11643920" cy="7133352"/>
          </a:xfrm>
        </p:grpSpPr>
        <p:grpSp>
          <p:nvGrpSpPr>
            <p:cNvPr id="972" name="Google Shape;972;p36"/>
            <p:cNvGrpSpPr/>
            <p:nvPr/>
          </p:nvGrpSpPr>
          <p:grpSpPr>
            <a:xfrm>
              <a:off x="131783" y="-350450"/>
              <a:ext cx="6285124" cy="6334570"/>
              <a:chOff x="131783" y="-350450"/>
              <a:chExt cx="6285124" cy="6334570"/>
            </a:xfrm>
          </p:grpSpPr>
          <p:grpSp>
            <p:nvGrpSpPr>
              <p:cNvPr id="973" name="Google Shape;973;p36"/>
              <p:cNvGrpSpPr/>
              <p:nvPr/>
            </p:nvGrpSpPr>
            <p:grpSpPr>
              <a:xfrm flipH="1">
                <a:off x="1737095" y="216175"/>
                <a:ext cx="4679811" cy="5767945"/>
                <a:chOff x="-2248823" y="69657"/>
                <a:chExt cx="4116653" cy="5073843"/>
              </a:xfrm>
            </p:grpSpPr>
            <p:sp>
              <p:nvSpPr>
                <p:cNvPr id="974" name="Google Shape;974;p36"/>
                <p:cNvSpPr/>
                <p:nvPr/>
              </p:nvSpPr>
              <p:spPr>
                <a:xfrm>
                  <a:off x="-2248823" y="69657"/>
                  <a:ext cx="4116653" cy="507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6"/>
                <p:cNvSpPr/>
                <p:nvPr/>
              </p:nvSpPr>
              <p:spPr>
                <a:xfrm>
                  <a:off x="-1536939" y="4125904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6" y="0"/>
                      </a:moveTo>
                      <a:lnTo>
                        <a:pt x="0" y="9152"/>
                      </a:lnTo>
                      <a:lnTo>
                        <a:pt x="0" y="9191"/>
                      </a:lnTo>
                      <a:lnTo>
                        <a:pt x="52256" y="40"/>
                      </a:lnTo>
                      <a:lnTo>
                        <a:pt x="5225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6"/>
                <p:cNvSpPr/>
                <p:nvPr/>
              </p:nvSpPr>
              <p:spPr>
                <a:xfrm>
                  <a:off x="-1568386" y="3952336"/>
                  <a:ext cx="3348211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" h="9191" extrusionOk="0">
                      <a:moveTo>
                        <a:pt x="52257" y="0"/>
                      </a:moveTo>
                      <a:lnTo>
                        <a:pt x="0" y="9152"/>
                      </a:lnTo>
                      <a:lnTo>
                        <a:pt x="20" y="9191"/>
                      </a:lnTo>
                      <a:lnTo>
                        <a:pt x="52276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6"/>
                <p:cNvSpPr/>
                <p:nvPr/>
              </p:nvSpPr>
              <p:spPr>
                <a:xfrm>
                  <a:off x="-1598617" y="3778767"/>
                  <a:ext cx="3346994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8" h="9191" extrusionOk="0">
                      <a:moveTo>
                        <a:pt x="52257" y="0"/>
                      </a:moveTo>
                      <a:lnTo>
                        <a:pt x="1" y="9152"/>
                      </a:lnTo>
                      <a:lnTo>
                        <a:pt x="1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6"/>
                <p:cNvSpPr/>
                <p:nvPr/>
              </p:nvSpPr>
              <p:spPr>
                <a:xfrm>
                  <a:off x="-1628783" y="3605199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7" y="0"/>
                      </a:moveTo>
                      <a:lnTo>
                        <a:pt x="1" y="9152"/>
                      </a:lnTo>
                      <a:lnTo>
                        <a:pt x="1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6"/>
                <p:cNvSpPr/>
                <p:nvPr/>
              </p:nvSpPr>
              <p:spPr>
                <a:xfrm>
                  <a:off x="-1658949" y="3431631"/>
                  <a:ext cx="3346930" cy="588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7" h="9191" extrusionOk="0">
                      <a:moveTo>
                        <a:pt x="52257" y="0"/>
                      </a:moveTo>
                      <a:lnTo>
                        <a:pt x="0" y="9152"/>
                      </a:lnTo>
                      <a:lnTo>
                        <a:pt x="0" y="9191"/>
                      </a:lnTo>
                      <a:lnTo>
                        <a:pt x="52257" y="20"/>
                      </a:lnTo>
                      <a:lnTo>
                        <a:pt x="522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6"/>
                <p:cNvSpPr/>
                <p:nvPr/>
              </p:nvSpPr>
              <p:spPr>
                <a:xfrm>
                  <a:off x="-1690396" y="3256782"/>
                  <a:ext cx="3348211" cy="5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7" h="9192" extrusionOk="0">
                      <a:moveTo>
                        <a:pt x="52276" y="1"/>
                      </a:moveTo>
                      <a:lnTo>
                        <a:pt x="0" y="9172"/>
                      </a:lnTo>
                      <a:lnTo>
                        <a:pt x="20" y="9191"/>
                      </a:lnTo>
                      <a:lnTo>
                        <a:pt x="52276" y="40"/>
                      </a:lnTo>
                      <a:lnTo>
                        <a:pt x="5227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6"/>
                <p:cNvSpPr/>
                <p:nvPr/>
              </p:nvSpPr>
              <p:spPr>
                <a:xfrm>
                  <a:off x="-1720562" y="3083213"/>
                  <a:ext cx="3348147" cy="5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6" h="9192" extrusionOk="0">
                      <a:moveTo>
                        <a:pt x="52256" y="1"/>
                      </a:moveTo>
                      <a:lnTo>
                        <a:pt x="0" y="9172"/>
                      </a:lnTo>
                      <a:lnTo>
                        <a:pt x="20" y="9191"/>
                      </a:lnTo>
                      <a:lnTo>
                        <a:pt x="52276" y="40"/>
                      </a:lnTo>
                      <a:lnTo>
                        <a:pt x="5225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2" name="Google Shape;982;p36"/>
              <p:cNvSpPr/>
              <p:nvPr/>
            </p:nvSpPr>
            <p:spPr>
              <a:xfrm>
                <a:off x="131783" y="-350450"/>
                <a:ext cx="4679863" cy="5768008"/>
              </a:xfrm>
              <a:custGeom>
                <a:avLst/>
                <a:gdLst/>
                <a:ahLst/>
                <a:cxnLst/>
                <a:rect l="l" t="t" r="r" b="b"/>
                <a:pathLst>
                  <a:path w="64275" h="79220" extrusionOk="0">
                    <a:moveTo>
                      <a:pt x="3967" y="9623"/>
                    </a:moveTo>
                    <a:cubicBezTo>
                      <a:pt x="4262" y="9761"/>
                      <a:pt x="4419" y="10075"/>
                      <a:pt x="4419" y="10389"/>
                    </a:cubicBezTo>
                    <a:cubicBezTo>
                      <a:pt x="4399" y="10703"/>
                      <a:pt x="4203" y="10978"/>
                      <a:pt x="3908" y="11096"/>
                    </a:cubicBezTo>
                    <a:cubicBezTo>
                      <a:pt x="3437" y="11292"/>
                      <a:pt x="2907" y="10998"/>
                      <a:pt x="2808" y="10487"/>
                    </a:cubicBezTo>
                    <a:cubicBezTo>
                      <a:pt x="2789" y="10310"/>
                      <a:pt x="2808" y="10114"/>
                      <a:pt x="2907" y="9957"/>
                    </a:cubicBezTo>
                    <a:lnTo>
                      <a:pt x="2141" y="8779"/>
                    </a:lnTo>
                    <a:lnTo>
                      <a:pt x="0" y="9152"/>
                    </a:lnTo>
                    <a:lnTo>
                      <a:pt x="11744" y="76176"/>
                    </a:lnTo>
                    <a:cubicBezTo>
                      <a:pt x="12077" y="78002"/>
                      <a:pt x="13806" y="79219"/>
                      <a:pt x="15632" y="78905"/>
                    </a:cubicBezTo>
                    <a:lnTo>
                      <a:pt x="61309" y="70893"/>
                    </a:lnTo>
                    <a:cubicBezTo>
                      <a:pt x="63097" y="70579"/>
                      <a:pt x="64275" y="68870"/>
                      <a:pt x="63961" y="67083"/>
                    </a:cubicBezTo>
                    <a:lnTo>
                      <a:pt x="52217" y="1"/>
                    </a:lnTo>
                    <a:lnTo>
                      <a:pt x="49821" y="413"/>
                    </a:lnTo>
                    <a:lnTo>
                      <a:pt x="49723" y="708"/>
                    </a:lnTo>
                    <a:lnTo>
                      <a:pt x="49704" y="1650"/>
                    </a:lnTo>
                    <a:cubicBezTo>
                      <a:pt x="49861" y="1788"/>
                      <a:pt x="49978" y="1984"/>
                      <a:pt x="50018" y="2220"/>
                    </a:cubicBezTo>
                    <a:cubicBezTo>
                      <a:pt x="50116" y="2711"/>
                      <a:pt x="49704" y="3182"/>
                      <a:pt x="49193" y="3162"/>
                    </a:cubicBezTo>
                    <a:cubicBezTo>
                      <a:pt x="48879" y="3143"/>
                      <a:pt x="48604" y="2946"/>
                      <a:pt x="48486" y="2652"/>
                    </a:cubicBezTo>
                    <a:cubicBezTo>
                      <a:pt x="48290" y="2180"/>
                      <a:pt x="48584" y="1650"/>
                      <a:pt x="49095" y="1552"/>
                    </a:cubicBezTo>
                    <a:cubicBezTo>
                      <a:pt x="49114" y="1552"/>
                      <a:pt x="49055" y="786"/>
                      <a:pt x="49055" y="786"/>
                    </a:cubicBezTo>
                    <a:lnTo>
                      <a:pt x="48918" y="570"/>
                    </a:lnTo>
                    <a:lnTo>
                      <a:pt x="44342" y="1375"/>
                    </a:lnTo>
                    <a:lnTo>
                      <a:pt x="44480" y="2495"/>
                    </a:lnTo>
                    <a:cubicBezTo>
                      <a:pt x="44794" y="2632"/>
                      <a:pt x="44990" y="2946"/>
                      <a:pt x="44971" y="3280"/>
                    </a:cubicBezTo>
                    <a:cubicBezTo>
                      <a:pt x="44951" y="3594"/>
                      <a:pt x="44755" y="3869"/>
                      <a:pt x="44460" y="3987"/>
                    </a:cubicBezTo>
                    <a:cubicBezTo>
                      <a:pt x="43989" y="4183"/>
                      <a:pt x="43459" y="3889"/>
                      <a:pt x="43361" y="3378"/>
                    </a:cubicBezTo>
                    <a:cubicBezTo>
                      <a:pt x="43321" y="3084"/>
                      <a:pt x="43419" y="2789"/>
                      <a:pt x="43655" y="2612"/>
                    </a:cubicBezTo>
                    <a:lnTo>
                      <a:pt x="43439" y="1532"/>
                    </a:lnTo>
                    <a:lnTo>
                      <a:pt x="38431" y="2416"/>
                    </a:lnTo>
                    <a:lnTo>
                      <a:pt x="38785" y="3378"/>
                    </a:lnTo>
                    <a:cubicBezTo>
                      <a:pt x="38903" y="3339"/>
                      <a:pt x="39001" y="3319"/>
                      <a:pt x="39119" y="3319"/>
                    </a:cubicBezTo>
                    <a:cubicBezTo>
                      <a:pt x="39433" y="3339"/>
                      <a:pt x="39708" y="3516"/>
                      <a:pt x="39826" y="3810"/>
                    </a:cubicBezTo>
                    <a:cubicBezTo>
                      <a:pt x="40061" y="4340"/>
                      <a:pt x="39688" y="4910"/>
                      <a:pt x="39119" y="4930"/>
                    </a:cubicBezTo>
                    <a:cubicBezTo>
                      <a:pt x="38765" y="4949"/>
                      <a:pt x="38451" y="4733"/>
                      <a:pt x="38333" y="4419"/>
                    </a:cubicBezTo>
                    <a:cubicBezTo>
                      <a:pt x="38294" y="4282"/>
                      <a:pt x="38274" y="4144"/>
                      <a:pt x="38294" y="4007"/>
                    </a:cubicBezTo>
                    <a:lnTo>
                      <a:pt x="37999" y="3025"/>
                    </a:lnTo>
                    <a:lnTo>
                      <a:pt x="37548" y="2573"/>
                    </a:lnTo>
                    <a:lnTo>
                      <a:pt x="34366" y="3123"/>
                    </a:lnTo>
                    <a:lnTo>
                      <a:pt x="34465" y="4340"/>
                    </a:lnTo>
                    <a:cubicBezTo>
                      <a:pt x="34700" y="4498"/>
                      <a:pt x="34838" y="4773"/>
                      <a:pt x="34818" y="5047"/>
                    </a:cubicBezTo>
                    <a:cubicBezTo>
                      <a:pt x="34818" y="5362"/>
                      <a:pt x="34622" y="5637"/>
                      <a:pt x="34327" y="5754"/>
                    </a:cubicBezTo>
                    <a:cubicBezTo>
                      <a:pt x="33856" y="5951"/>
                      <a:pt x="33326" y="5656"/>
                      <a:pt x="33227" y="5165"/>
                    </a:cubicBezTo>
                    <a:cubicBezTo>
                      <a:pt x="33188" y="4930"/>
                      <a:pt x="33247" y="4694"/>
                      <a:pt x="33404" y="4498"/>
                    </a:cubicBezTo>
                    <a:lnTo>
                      <a:pt x="33227" y="3339"/>
                    </a:lnTo>
                    <a:lnTo>
                      <a:pt x="28887" y="4085"/>
                    </a:lnTo>
                    <a:lnTo>
                      <a:pt x="28986" y="4458"/>
                    </a:lnTo>
                    <a:cubicBezTo>
                      <a:pt x="29103" y="4498"/>
                      <a:pt x="29437" y="5244"/>
                      <a:pt x="29535" y="5342"/>
                    </a:cubicBezTo>
                    <a:cubicBezTo>
                      <a:pt x="29673" y="5499"/>
                      <a:pt x="29751" y="5676"/>
                      <a:pt x="29751" y="5872"/>
                    </a:cubicBezTo>
                    <a:cubicBezTo>
                      <a:pt x="29771" y="6245"/>
                      <a:pt x="29535" y="6579"/>
                      <a:pt x="29182" y="6677"/>
                    </a:cubicBezTo>
                    <a:cubicBezTo>
                      <a:pt x="28711" y="6815"/>
                      <a:pt x="28239" y="6520"/>
                      <a:pt x="28161" y="6049"/>
                    </a:cubicBezTo>
                    <a:cubicBezTo>
                      <a:pt x="28122" y="5794"/>
                      <a:pt x="28200" y="5538"/>
                      <a:pt x="28377" y="5342"/>
                    </a:cubicBezTo>
                    <a:cubicBezTo>
                      <a:pt x="28436" y="5283"/>
                      <a:pt x="28082" y="4655"/>
                      <a:pt x="28102" y="4557"/>
                    </a:cubicBezTo>
                    <a:lnTo>
                      <a:pt x="27964" y="4242"/>
                    </a:lnTo>
                    <a:lnTo>
                      <a:pt x="24331" y="4890"/>
                    </a:lnTo>
                    <a:lnTo>
                      <a:pt x="24312" y="6108"/>
                    </a:lnTo>
                    <a:cubicBezTo>
                      <a:pt x="24567" y="6265"/>
                      <a:pt x="24705" y="6540"/>
                      <a:pt x="24685" y="6834"/>
                    </a:cubicBezTo>
                    <a:cubicBezTo>
                      <a:pt x="24685" y="7149"/>
                      <a:pt x="24489" y="7424"/>
                      <a:pt x="24194" y="7541"/>
                    </a:cubicBezTo>
                    <a:cubicBezTo>
                      <a:pt x="23703" y="7738"/>
                      <a:pt x="23173" y="7443"/>
                      <a:pt x="23094" y="6933"/>
                    </a:cubicBezTo>
                    <a:cubicBezTo>
                      <a:pt x="23035" y="6638"/>
                      <a:pt x="23153" y="6344"/>
                      <a:pt x="23389" y="6147"/>
                    </a:cubicBezTo>
                    <a:lnTo>
                      <a:pt x="23173" y="5087"/>
                    </a:lnTo>
                    <a:lnTo>
                      <a:pt x="19343" y="5754"/>
                    </a:lnTo>
                    <a:lnTo>
                      <a:pt x="19285" y="7031"/>
                    </a:lnTo>
                    <a:cubicBezTo>
                      <a:pt x="19501" y="7188"/>
                      <a:pt x="19638" y="7443"/>
                      <a:pt x="19618" y="7738"/>
                    </a:cubicBezTo>
                    <a:cubicBezTo>
                      <a:pt x="19599" y="8032"/>
                      <a:pt x="19402" y="8307"/>
                      <a:pt x="19127" y="8425"/>
                    </a:cubicBezTo>
                    <a:cubicBezTo>
                      <a:pt x="18636" y="8622"/>
                      <a:pt x="18106" y="8327"/>
                      <a:pt x="18028" y="7816"/>
                    </a:cubicBezTo>
                    <a:cubicBezTo>
                      <a:pt x="17969" y="7541"/>
                      <a:pt x="18067" y="7247"/>
                      <a:pt x="18283" y="7070"/>
                    </a:cubicBezTo>
                    <a:lnTo>
                      <a:pt x="18519" y="5912"/>
                    </a:lnTo>
                    <a:lnTo>
                      <a:pt x="14081" y="6677"/>
                    </a:lnTo>
                    <a:lnTo>
                      <a:pt x="14179" y="7895"/>
                    </a:lnTo>
                    <a:cubicBezTo>
                      <a:pt x="14414" y="8052"/>
                      <a:pt x="14571" y="8327"/>
                      <a:pt x="14552" y="8602"/>
                    </a:cubicBezTo>
                    <a:cubicBezTo>
                      <a:pt x="14532" y="8916"/>
                      <a:pt x="14336" y="9191"/>
                      <a:pt x="14061" y="9309"/>
                    </a:cubicBezTo>
                    <a:cubicBezTo>
                      <a:pt x="13570" y="9505"/>
                      <a:pt x="13040" y="9211"/>
                      <a:pt x="12942" y="8720"/>
                    </a:cubicBezTo>
                    <a:cubicBezTo>
                      <a:pt x="12902" y="8484"/>
                      <a:pt x="12981" y="8229"/>
                      <a:pt x="13138" y="8052"/>
                    </a:cubicBezTo>
                    <a:lnTo>
                      <a:pt x="12745" y="6913"/>
                    </a:lnTo>
                    <a:lnTo>
                      <a:pt x="9289" y="7522"/>
                    </a:lnTo>
                    <a:lnTo>
                      <a:pt x="9053" y="8759"/>
                    </a:lnTo>
                    <a:cubicBezTo>
                      <a:pt x="9309" y="8896"/>
                      <a:pt x="9485" y="9152"/>
                      <a:pt x="9485" y="9446"/>
                    </a:cubicBezTo>
                    <a:cubicBezTo>
                      <a:pt x="9485" y="9800"/>
                      <a:pt x="9250" y="10134"/>
                      <a:pt x="8916" y="10232"/>
                    </a:cubicBezTo>
                    <a:cubicBezTo>
                      <a:pt x="8444" y="10369"/>
                      <a:pt x="7973" y="10075"/>
                      <a:pt x="7875" y="9603"/>
                    </a:cubicBezTo>
                    <a:cubicBezTo>
                      <a:pt x="7836" y="9387"/>
                      <a:pt x="7895" y="9171"/>
                      <a:pt x="8012" y="8995"/>
                    </a:cubicBezTo>
                    <a:lnTo>
                      <a:pt x="7580" y="7816"/>
                    </a:lnTo>
                    <a:lnTo>
                      <a:pt x="3614" y="85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3" name="Google Shape;983;p36"/>
            <p:cNvGrpSpPr/>
            <p:nvPr/>
          </p:nvGrpSpPr>
          <p:grpSpPr>
            <a:xfrm>
              <a:off x="5228329" y="-1149232"/>
              <a:ext cx="6547374" cy="7068997"/>
              <a:chOff x="5228329" y="-1149232"/>
              <a:chExt cx="6547374" cy="7068997"/>
            </a:xfrm>
          </p:grpSpPr>
          <p:grpSp>
            <p:nvGrpSpPr>
              <p:cNvPr id="984" name="Google Shape;984;p36"/>
              <p:cNvGrpSpPr/>
              <p:nvPr/>
            </p:nvGrpSpPr>
            <p:grpSpPr>
              <a:xfrm rot="981971">
                <a:off x="5951979" y="-549615"/>
                <a:ext cx="5100073" cy="5869762"/>
                <a:chOff x="4807567" y="-480815"/>
                <a:chExt cx="5940780" cy="6837346"/>
              </a:xfrm>
            </p:grpSpPr>
            <p:sp>
              <p:nvSpPr>
                <p:cNvPr id="985" name="Google Shape;985;p36"/>
                <p:cNvSpPr/>
                <p:nvPr/>
              </p:nvSpPr>
              <p:spPr>
                <a:xfrm rot="-591287" flipH="1">
                  <a:off x="5290447" y="-99840"/>
                  <a:ext cx="4975019" cy="6075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5" h="79220" extrusionOk="0">
                      <a:moveTo>
                        <a:pt x="3967" y="9623"/>
                      </a:moveTo>
                      <a:cubicBezTo>
                        <a:pt x="4262" y="9761"/>
                        <a:pt x="4419" y="10075"/>
                        <a:pt x="4419" y="10389"/>
                      </a:cubicBezTo>
                      <a:cubicBezTo>
                        <a:pt x="4399" y="10703"/>
                        <a:pt x="4203" y="10978"/>
                        <a:pt x="3908" y="11096"/>
                      </a:cubicBezTo>
                      <a:cubicBezTo>
                        <a:pt x="3437" y="11292"/>
                        <a:pt x="2907" y="10998"/>
                        <a:pt x="2808" y="10487"/>
                      </a:cubicBezTo>
                      <a:cubicBezTo>
                        <a:pt x="2789" y="10310"/>
                        <a:pt x="2808" y="10114"/>
                        <a:pt x="2907" y="9957"/>
                      </a:cubicBezTo>
                      <a:lnTo>
                        <a:pt x="2141" y="8779"/>
                      </a:lnTo>
                      <a:lnTo>
                        <a:pt x="0" y="9152"/>
                      </a:lnTo>
                      <a:lnTo>
                        <a:pt x="11744" y="76176"/>
                      </a:lnTo>
                      <a:cubicBezTo>
                        <a:pt x="12077" y="78002"/>
                        <a:pt x="13806" y="79219"/>
                        <a:pt x="15632" y="78905"/>
                      </a:cubicBezTo>
                      <a:lnTo>
                        <a:pt x="61309" y="70893"/>
                      </a:lnTo>
                      <a:cubicBezTo>
                        <a:pt x="63097" y="70579"/>
                        <a:pt x="64275" y="68870"/>
                        <a:pt x="63961" y="67083"/>
                      </a:cubicBezTo>
                      <a:lnTo>
                        <a:pt x="52217" y="1"/>
                      </a:lnTo>
                      <a:lnTo>
                        <a:pt x="49821" y="413"/>
                      </a:lnTo>
                      <a:lnTo>
                        <a:pt x="49723" y="708"/>
                      </a:lnTo>
                      <a:lnTo>
                        <a:pt x="49704" y="1650"/>
                      </a:lnTo>
                      <a:cubicBezTo>
                        <a:pt x="49861" y="1788"/>
                        <a:pt x="49978" y="1984"/>
                        <a:pt x="50018" y="2220"/>
                      </a:cubicBezTo>
                      <a:cubicBezTo>
                        <a:pt x="50116" y="2711"/>
                        <a:pt x="49704" y="3182"/>
                        <a:pt x="49193" y="3162"/>
                      </a:cubicBezTo>
                      <a:cubicBezTo>
                        <a:pt x="48879" y="3143"/>
                        <a:pt x="48604" y="2946"/>
                        <a:pt x="48486" y="2652"/>
                      </a:cubicBezTo>
                      <a:cubicBezTo>
                        <a:pt x="48290" y="2180"/>
                        <a:pt x="48584" y="1650"/>
                        <a:pt x="49095" y="1552"/>
                      </a:cubicBezTo>
                      <a:cubicBezTo>
                        <a:pt x="49114" y="1552"/>
                        <a:pt x="49055" y="786"/>
                        <a:pt x="49055" y="786"/>
                      </a:cubicBezTo>
                      <a:lnTo>
                        <a:pt x="48918" y="570"/>
                      </a:lnTo>
                      <a:lnTo>
                        <a:pt x="44342" y="1375"/>
                      </a:lnTo>
                      <a:lnTo>
                        <a:pt x="44480" y="2495"/>
                      </a:lnTo>
                      <a:cubicBezTo>
                        <a:pt x="44794" y="2632"/>
                        <a:pt x="44990" y="2946"/>
                        <a:pt x="44971" y="3280"/>
                      </a:cubicBezTo>
                      <a:cubicBezTo>
                        <a:pt x="44951" y="3594"/>
                        <a:pt x="44755" y="3869"/>
                        <a:pt x="44460" y="3987"/>
                      </a:cubicBezTo>
                      <a:cubicBezTo>
                        <a:pt x="43989" y="4183"/>
                        <a:pt x="43459" y="3889"/>
                        <a:pt x="43361" y="3378"/>
                      </a:cubicBezTo>
                      <a:cubicBezTo>
                        <a:pt x="43321" y="3084"/>
                        <a:pt x="43419" y="2789"/>
                        <a:pt x="43655" y="2612"/>
                      </a:cubicBezTo>
                      <a:lnTo>
                        <a:pt x="43439" y="1532"/>
                      </a:lnTo>
                      <a:lnTo>
                        <a:pt x="38431" y="2416"/>
                      </a:lnTo>
                      <a:lnTo>
                        <a:pt x="38785" y="3378"/>
                      </a:lnTo>
                      <a:cubicBezTo>
                        <a:pt x="38903" y="3339"/>
                        <a:pt x="39001" y="3319"/>
                        <a:pt x="39119" y="3319"/>
                      </a:cubicBezTo>
                      <a:cubicBezTo>
                        <a:pt x="39433" y="3339"/>
                        <a:pt x="39708" y="3516"/>
                        <a:pt x="39826" y="3810"/>
                      </a:cubicBezTo>
                      <a:cubicBezTo>
                        <a:pt x="40061" y="4340"/>
                        <a:pt x="39688" y="4910"/>
                        <a:pt x="39119" y="4930"/>
                      </a:cubicBezTo>
                      <a:cubicBezTo>
                        <a:pt x="38765" y="4949"/>
                        <a:pt x="38451" y="4733"/>
                        <a:pt x="38333" y="4419"/>
                      </a:cubicBezTo>
                      <a:cubicBezTo>
                        <a:pt x="38294" y="4282"/>
                        <a:pt x="38274" y="4144"/>
                        <a:pt x="38294" y="4007"/>
                      </a:cubicBezTo>
                      <a:lnTo>
                        <a:pt x="37999" y="3025"/>
                      </a:lnTo>
                      <a:lnTo>
                        <a:pt x="37548" y="2573"/>
                      </a:lnTo>
                      <a:lnTo>
                        <a:pt x="34366" y="3123"/>
                      </a:lnTo>
                      <a:lnTo>
                        <a:pt x="34465" y="4340"/>
                      </a:lnTo>
                      <a:cubicBezTo>
                        <a:pt x="34700" y="4498"/>
                        <a:pt x="34838" y="4773"/>
                        <a:pt x="34818" y="5047"/>
                      </a:cubicBezTo>
                      <a:cubicBezTo>
                        <a:pt x="34818" y="5362"/>
                        <a:pt x="34622" y="5637"/>
                        <a:pt x="34327" y="5754"/>
                      </a:cubicBezTo>
                      <a:cubicBezTo>
                        <a:pt x="33856" y="5951"/>
                        <a:pt x="33326" y="5656"/>
                        <a:pt x="33227" y="5165"/>
                      </a:cubicBezTo>
                      <a:cubicBezTo>
                        <a:pt x="33188" y="4930"/>
                        <a:pt x="33247" y="4694"/>
                        <a:pt x="33404" y="4498"/>
                      </a:cubicBezTo>
                      <a:lnTo>
                        <a:pt x="33227" y="3339"/>
                      </a:lnTo>
                      <a:lnTo>
                        <a:pt x="28887" y="4085"/>
                      </a:lnTo>
                      <a:lnTo>
                        <a:pt x="28986" y="4458"/>
                      </a:lnTo>
                      <a:cubicBezTo>
                        <a:pt x="29103" y="4498"/>
                        <a:pt x="29437" y="5244"/>
                        <a:pt x="29535" y="5342"/>
                      </a:cubicBezTo>
                      <a:cubicBezTo>
                        <a:pt x="29673" y="5499"/>
                        <a:pt x="29751" y="5676"/>
                        <a:pt x="29751" y="5872"/>
                      </a:cubicBezTo>
                      <a:cubicBezTo>
                        <a:pt x="29771" y="6245"/>
                        <a:pt x="29535" y="6579"/>
                        <a:pt x="29182" y="6677"/>
                      </a:cubicBezTo>
                      <a:cubicBezTo>
                        <a:pt x="28711" y="6815"/>
                        <a:pt x="28239" y="6520"/>
                        <a:pt x="28161" y="6049"/>
                      </a:cubicBezTo>
                      <a:cubicBezTo>
                        <a:pt x="28122" y="5794"/>
                        <a:pt x="28200" y="5538"/>
                        <a:pt x="28377" y="5342"/>
                      </a:cubicBezTo>
                      <a:cubicBezTo>
                        <a:pt x="28436" y="5283"/>
                        <a:pt x="28082" y="4655"/>
                        <a:pt x="28102" y="4557"/>
                      </a:cubicBezTo>
                      <a:lnTo>
                        <a:pt x="27964" y="4242"/>
                      </a:lnTo>
                      <a:lnTo>
                        <a:pt x="24331" y="4890"/>
                      </a:lnTo>
                      <a:lnTo>
                        <a:pt x="24312" y="6108"/>
                      </a:lnTo>
                      <a:cubicBezTo>
                        <a:pt x="24567" y="6265"/>
                        <a:pt x="24705" y="6540"/>
                        <a:pt x="24685" y="6834"/>
                      </a:cubicBezTo>
                      <a:cubicBezTo>
                        <a:pt x="24685" y="7149"/>
                        <a:pt x="24489" y="7424"/>
                        <a:pt x="24194" y="7541"/>
                      </a:cubicBezTo>
                      <a:cubicBezTo>
                        <a:pt x="23703" y="7738"/>
                        <a:pt x="23173" y="7443"/>
                        <a:pt x="23094" y="6933"/>
                      </a:cubicBezTo>
                      <a:cubicBezTo>
                        <a:pt x="23035" y="6638"/>
                        <a:pt x="23153" y="6344"/>
                        <a:pt x="23389" y="6147"/>
                      </a:cubicBezTo>
                      <a:lnTo>
                        <a:pt x="23173" y="5087"/>
                      </a:lnTo>
                      <a:lnTo>
                        <a:pt x="19343" y="5754"/>
                      </a:lnTo>
                      <a:lnTo>
                        <a:pt x="19285" y="7031"/>
                      </a:lnTo>
                      <a:cubicBezTo>
                        <a:pt x="19501" y="7188"/>
                        <a:pt x="19638" y="7443"/>
                        <a:pt x="19618" y="7738"/>
                      </a:cubicBezTo>
                      <a:cubicBezTo>
                        <a:pt x="19599" y="8032"/>
                        <a:pt x="19402" y="8307"/>
                        <a:pt x="19127" y="8425"/>
                      </a:cubicBezTo>
                      <a:cubicBezTo>
                        <a:pt x="18636" y="8622"/>
                        <a:pt x="18106" y="8327"/>
                        <a:pt x="18028" y="7816"/>
                      </a:cubicBezTo>
                      <a:cubicBezTo>
                        <a:pt x="17969" y="7541"/>
                        <a:pt x="18067" y="7247"/>
                        <a:pt x="18283" y="7070"/>
                      </a:cubicBezTo>
                      <a:lnTo>
                        <a:pt x="18519" y="5912"/>
                      </a:lnTo>
                      <a:lnTo>
                        <a:pt x="14081" y="6677"/>
                      </a:lnTo>
                      <a:lnTo>
                        <a:pt x="14179" y="7895"/>
                      </a:lnTo>
                      <a:cubicBezTo>
                        <a:pt x="14414" y="8052"/>
                        <a:pt x="14571" y="8327"/>
                        <a:pt x="14552" y="8602"/>
                      </a:cubicBezTo>
                      <a:cubicBezTo>
                        <a:pt x="14532" y="8916"/>
                        <a:pt x="14336" y="9191"/>
                        <a:pt x="14061" y="9309"/>
                      </a:cubicBezTo>
                      <a:cubicBezTo>
                        <a:pt x="13570" y="9505"/>
                        <a:pt x="13040" y="9211"/>
                        <a:pt x="12942" y="8720"/>
                      </a:cubicBezTo>
                      <a:cubicBezTo>
                        <a:pt x="12902" y="8484"/>
                        <a:pt x="12981" y="8229"/>
                        <a:pt x="13138" y="8052"/>
                      </a:cubicBezTo>
                      <a:lnTo>
                        <a:pt x="12745" y="6913"/>
                      </a:lnTo>
                      <a:lnTo>
                        <a:pt x="9289" y="7522"/>
                      </a:lnTo>
                      <a:lnTo>
                        <a:pt x="9053" y="8759"/>
                      </a:lnTo>
                      <a:cubicBezTo>
                        <a:pt x="9309" y="8896"/>
                        <a:pt x="9485" y="9152"/>
                        <a:pt x="9485" y="9446"/>
                      </a:cubicBezTo>
                      <a:cubicBezTo>
                        <a:pt x="9485" y="9800"/>
                        <a:pt x="9250" y="10134"/>
                        <a:pt x="8916" y="10232"/>
                      </a:cubicBezTo>
                      <a:cubicBezTo>
                        <a:pt x="8444" y="10369"/>
                        <a:pt x="7973" y="10075"/>
                        <a:pt x="7875" y="9603"/>
                      </a:cubicBezTo>
                      <a:cubicBezTo>
                        <a:pt x="7836" y="9387"/>
                        <a:pt x="7895" y="9171"/>
                        <a:pt x="8012" y="8995"/>
                      </a:cubicBezTo>
                      <a:lnTo>
                        <a:pt x="7580" y="7816"/>
                      </a:lnTo>
                      <a:lnTo>
                        <a:pt x="3614" y="852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285750" dist="95250" dir="9000000" algn="bl" rotWithShape="0">
                    <a:schemeClr val="dk1">
                      <a:alpha val="1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86" name="Google Shape;986;p36"/>
                <p:cNvGrpSpPr/>
                <p:nvPr/>
              </p:nvGrpSpPr>
              <p:grpSpPr>
                <a:xfrm>
                  <a:off x="5870799" y="699738"/>
                  <a:ext cx="3782587" cy="4699225"/>
                  <a:chOff x="1854575" y="598700"/>
                  <a:chExt cx="3467400" cy="4699225"/>
                </a:xfrm>
              </p:grpSpPr>
              <p:cxnSp>
                <p:nvCxnSpPr>
                  <p:cNvPr id="987" name="Google Shape;987;p36"/>
                  <p:cNvCxnSpPr/>
                  <p:nvPr/>
                </p:nvCxnSpPr>
                <p:spPr>
                  <a:xfrm>
                    <a:off x="1854575" y="59870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8" name="Google Shape;988;p36"/>
                  <p:cNvCxnSpPr/>
                  <p:nvPr/>
                </p:nvCxnSpPr>
                <p:spPr>
                  <a:xfrm>
                    <a:off x="1854575" y="81230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89" name="Google Shape;989;p36"/>
                  <p:cNvCxnSpPr/>
                  <p:nvPr/>
                </p:nvCxnSpPr>
                <p:spPr>
                  <a:xfrm>
                    <a:off x="1854575" y="102590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0" name="Google Shape;990;p36"/>
                  <p:cNvCxnSpPr/>
                  <p:nvPr/>
                </p:nvCxnSpPr>
                <p:spPr>
                  <a:xfrm>
                    <a:off x="1854575" y="123950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1" name="Google Shape;991;p36"/>
                  <p:cNvCxnSpPr/>
                  <p:nvPr/>
                </p:nvCxnSpPr>
                <p:spPr>
                  <a:xfrm>
                    <a:off x="1854575" y="145310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2" name="Google Shape;992;p36"/>
                  <p:cNvCxnSpPr/>
                  <p:nvPr/>
                </p:nvCxnSpPr>
                <p:spPr>
                  <a:xfrm>
                    <a:off x="1854575" y="166670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3" name="Google Shape;993;p36"/>
                  <p:cNvCxnSpPr/>
                  <p:nvPr/>
                </p:nvCxnSpPr>
                <p:spPr>
                  <a:xfrm>
                    <a:off x="1854575" y="188030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4" name="Google Shape;994;p36"/>
                  <p:cNvCxnSpPr/>
                  <p:nvPr/>
                </p:nvCxnSpPr>
                <p:spPr>
                  <a:xfrm>
                    <a:off x="1854575" y="209390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5" name="Google Shape;995;p36"/>
                  <p:cNvCxnSpPr/>
                  <p:nvPr/>
                </p:nvCxnSpPr>
                <p:spPr>
                  <a:xfrm>
                    <a:off x="1854575" y="230750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6" name="Google Shape;996;p36"/>
                  <p:cNvCxnSpPr/>
                  <p:nvPr/>
                </p:nvCxnSpPr>
                <p:spPr>
                  <a:xfrm>
                    <a:off x="1854575" y="252111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7" name="Google Shape;997;p36"/>
                  <p:cNvCxnSpPr/>
                  <p:nvPr/>
                </p:nvCxnSpPr>
                <p:spPr>
                  <a:xfrm>
                    <a:off x="1854575" y="2734711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8" name="Google Shape;998;p36"/>
                  <p:cNvCxnSpPr/>
                  <p:nvPr/>
                </p:nvCxnSpPr>
                <p:spPr>
                  <a:xfrm>
                    <a:off x="1854575" y="294831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999" name="Google Shape;999;p36"/>
                  <p:cNvCxnSpPr/>
                  <p:nvPr/>
                </p:nvCxnSpPr>
                <p:spPr>
                  <a:xfrm>
                    <a:off x="1854575" y="316191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0" name="Google Shape;1000;p36"/>
                  <p:cNvCxnSpPr/>
                  <p:nvPr/>
                </p:nvCxnSpPr>
                <p:spPr>
                  <a:xfrm>
                    <a:off x="1854575" y="337551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1" name="Google Shape;1001;p36"/>
                  <p:cNvCxnSpPr/>
                  <p:nvPr/>
                </p:nvCxnSpPr>
                <p:spPr>
                  <a:xfrm>
                    <a:off x="1854575" y="3589116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2" name="Google Shape;1002;p36"/>
                  <p:cNvCxnSpPr/>
                  <p:nvPr/>
                </p:nvCxnSpPr>
                <p:spPr>
                  <a:xfrm>
                    <a:off x="1854575" y="3802717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3" name="Google Shape;1003;p36"/>
                  <p:cNvCxnSpPr/>
                  <p:nvPr/>
                </p:nvCxnSpPr>
                <p:spPr>
                  <a:xfrm>
                    <a:off x="1854575" y="4016318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4" name="Google Shape;1004;p36"/>
                  <p:cNvCxnSpPr/>
                  <p:nvPr/>
                </p:nvCxnSpPr>
                <p:spPr>
                  <a:xfrm>
                    <a:off x="1854575" y="4229919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5" name="Google Shape;1005;p36"/>
                  <p:cNvCxnSpPr/>
                  <p:nvPr/>
                </p:nvCxnSpPr>
                <p:spPr>
                  <a:xfrm>
                    <a:off x="1854575" y="4443520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6" name="Google Shape;1006;p36"/>
                  <p:cNvCxnSpPr/>
                  <p:nvPr/>
                </p:nvCxnSpPr>
                <p:spPr>
                  <a:xfrm>
                    <a:off x="1854575" y="4657122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7" name="Google Shape;1007;p36"/>
                  <p:cNvCxnSpPr/>
                  <p:nvPr/>
                </p:nvCxnSpPr>
                <p:spPr>
                  <a:xfrm>
                    <a:off x="1854575" y="4870723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8" name="Google Shape;1008;p36"/>
                  <p:cNvCxnSpPr/>
                  <p:nvPr/>
                </p:nvCxnSpPr>
                <p:spPr>
                  <a:xfrm>
                    <a:off x="1854575" y="5084324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009" name="Google Shape;1009;p36"/>
                  <p:cNvCxnSpPr/>
                  <p:nvPr/>
                </p:nvCxnSpPr>
                <p:spPr>
                  <a:xfrm>
                    <a:off x="1854575" y="5297925"/>
                    <a:ext cx="3467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l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010" name="Google Shape;1010;p36"/>
              <p:cNvSpPr/>
              <p:nvPr/>
            </p:nvSpPr>
            <p:spPr>
              <a:xfrm rot="2540228">
                <a:off x="6375142" y="2700986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0"/>
                    </a:moveTo>
                    <a:lnTo>
                      <a:pt x="0" y="511"/>
                    </a:lnTo>
                    <a:lnTo>
                      <a:pt x="1493" y="3633"/>
                    </a:lnTo>
                    <a:cubicBezTo>
                      <a:pt x="1866" y="4380"/>
                      <a:pt x="2455" y="4517"/>
                      <a:pt x="3162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6"/>
              <p:cNvSpPr/>
              <p:nvPr/>
            </p:nvSpPr>
            <p:spPr>
              <a:xfrm rot="2540228">
                <a:off x="6568694" y="2052158"/>
                <a:ext cx="210376" cy="300499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8" extrusionOk="0">
                    <a:moveTo>
                      <a:pt x="1061" y="1"/>
                    </a:moveTo>
                    <a:lnTo>
                      <a:pt x="1" y="511"/>
                    </a:lnTo>
                    <a:lnTo>
                      <a:pt x="1493" y="3634"/>
                    </a:lnTo>
                    <a:cubicBezTo>
                      <a:pt x="1866" y="4380"/>
                      <a:pt x="2456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6"/>
              <p:cNvSpPr/>
              <p:nvPr/>
            </p:nvSpPr>
            <p:spPr>
              <a:xfrm rot="2540228">
                <a:off x="6184011" y="3349778"/>
                <a:ext cx="210376" cy="30043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517" extrusionOk="0">
                    <a:moveTo>
                      <a:pt x="1061" y="0"/>
                    </a:moveTo>
                    <a:lnTo>
                      <a:pt x="1" y="511"/>
                    </a:lnTo>
                    <a:lnTo>
                      <a:pt x="1493" y="3614"/>
                    </a:lnTo>
                    <a:cubicBezTo>
                      <a:pt x="1866" y="4380"/>
                      <a:pt x="2475" y="4517"/>
                      <a:pt x="3163" y="43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 rot="2540228">
                <a:off x="6228917" y="3052314"/>
                <a:ext cx="1120720" cy="889592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5" extrusionOk="0">
                    <a:moveTo>
                      <a:pt x="14434" y="1"/>
                    </a:moveTo>
                    <a:lnTo>
                      <a:pt x="1768" y="6108"/>
                    </a:lnTo>
                    <a:cubicBezTo>
                      <a:pt x="727" y="6619"/>
                      <a:pt x="0" y="7306"/>
                      <a:pt x="511" y="8347"/>
                    </a:cubicBezTo>
                    <a:lnTo>
                      <a:pt x="2278" y="12039"/>
                    </a:lnTo>
                    <a:lnTo>
                      <a:pt x="2926" y="13374"/>
                    </a:lnTo>
                    <a:cubicBezTo>
                      <a:pt x="2416" y="12314"/>
                      <a:pt x="3142" y="11627"/>
                      <a:pt x="4183" y="11116"/>
                    </a:cubicBezTo>
                    <a:lnTo>
                      <a:pt x="16849" y="5009"/>
                    </a:lnTo>
                    <a:lnTo>
                      <a:pt x="14375" y="3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 rot="2540228">
                <a:off x="6419998" y="2403544"/>
                <a:ext cx="112072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3374" extrusionOk="0">
                    <a:moveTo>
                      <a:pt x="14434" y="0"/>
                    </a:moveTo>
                    <a:lnTo>
                      <a:pt x="1768" y="6107"/>
                    </a:lnTo>
                    <a:cubicBezTo>
                      <a:pt x="708" y="6618"/>
                      <a:pt x="1" y="7305"/>
                      <a:pt x="492" y="8346"/>
                    </a:cubicBezTo>
                    <a:lnTo>
                      <a:pt x="2279" y="12038"/>
                    </a:lnTo>
                    <a:lnTo>
                      <a:pt x="2927" y="13373"/>
                    </a:lnTo>
                    <a:cubicBezTo>
                      <a:pt x="2416" y="12313"/>
                      <a:pt x="3123" y="11626"/>
                      <a:pt x="4184" y="11115"/>
                    </a:cubicBezTo>
                    <a:lnTo>
                      <a:pt x="16850" y="5008"/>
                    </a:lnTo>
                    <a:lnTo>
                      <a:pt x="14376" y="316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 rot="2540228">
                <a:off x="6612443" y="1754313"/>
                <a:ext cx="1122050" cy="889526"/>
              </a:xfrm>
              <a:custGeom>
                <a:avLst/>
                <a:gdLst/>
                <a:ahLst/>
                <a:cxnLst/>
                <a:rect l="l" t="t" r="r" b="b"/>
                <a:pathLst>
                  <a:path w="16870" h="13374" extrusionOk="0">
                    <a:moveTo>
                      <a:pt x="14454" y="0"/>
                    </a:moveTo>
                    <a:lnTo>
                      <a:pt x="1788" y="6108"/>
                    </a:lnTo>
                    <a:cubicBezTo>
                      <a:pt x="727" y="6618"/>
                      <a:pt x="1" y="7306"/>
                      <a:pt x="511" y="8346"/>
                    </a:cubicBezTo>
                    <a:lnTo>
                      <a:pt x="2298" y="12038"/>
                    </a:lnTo>
                    <a:lnTo>
                      <a:pt x="2927" y="13374"/>
                    </a:lnTo>
                    <a:cubicBezTo>
                      <a:pt x="2436" y="12313"/>
                      <a:pt x="3143" y="11626"/>
                      <a:pt x="4203" y="11115"/>
                    </a:cubicBezTo>
                    <a:lnTo>
                      <a:pt x="16869" y="5008"/>
                    </a:lnTo>
                    <a:lnTo>
                      <a:pt x="14395" y="31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 rot="2540228">
                <a:off x="6848538" y="434645"/>
                <a:ext cx="800733" cy="506885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21" extrusionOk="0">
                    <a:moveTo>
                      <a:pt x="10920" y="1"/>
                    </a:moveTo>
                    <a:lnTo>
                      <a:pt x="1" y="5244"/>
                    </a:lnTo>
                    <a:lnTo>
                      <a:pt x="315" y="5480"/>
                    </a:lnTo>
                    <a:lnTo>
                      <a:pt x="256" y="5774"/>
                    </a:lnTo>
                    <a:lnTo>
                      <a:pt x="551" y="6010"/>
                    </a:lnTo>
                    <a:lnTo>
                      <a:pt x="531" y="6344"/>
                    </a:lnTo>
                    <a:lnTo>
                      <a:pt x="826" y="6579"/>
                    </a:lnTo>
                    <a:lnTo>
                      <a:pt x="826" y="6992"/>
                    </a:lnTo>
                    <a:lnTo>
                      <a:pt x="1140" y="7228"/>
                    </a:lnTo>
                    <a:lnTo>
                      <a:pt x="1120" y="7620"/>
                    </a:lnTo>
                    <a:lnTo>
                      <a:pt x="12039" y="2377"/>
                    </a:lnTo>
                    <a:lnTo>
                      <a:pt x="11725" y="2141"/>
                    </a:lnTo>
                    <a:lnTo>
                      <a:pt x="11744" y="1729"/>
                    </a:lnTo>
                    <a:lnTo>
                      <a:pt x="11430" y="1552"/>
                    </a:lnTo>
                    <a:lnTo>
                      <a:pt x="11469" y="1179"/>
                    </a:lnTo>
                    <a:lnTo>
                      <a:pt x="11155" y="1022"/>
                    </a:lnTo>
                    <a:lnTo>
                      <a:pt x="11175" y="551"/>
                    </a:lnTo>
                    <a:lnTo>
                      <a:pt x="10880" y="433"/>
                    </a:lnTo>
                    <a:lnTo>
                      <a:pt x="109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 rot="2540228">
                <a:off x="6953776" y="83290"/>
                <a:ext cx="800733" cy="505554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7601" extrusionOk="0">
                    <a:moveTo>
                      <a:pt x="10899" y="0"/>
                    </a:moveTo>
                    <a:lnTo>
                      <a:pt x="0" y="5244"/>
                    </a:lnTo>
                    <a:lnTo>
                      <a:pt x="295" y="5479"/>
                    </a:lnTo>
                    <a:lnTo>
                      <a:pt x="255" y="5774"/>
                    </a:lnTo>
                    <a:lnTo>
                      <a:pt x="550" y="5990"/>
                    </a:lnTo>
                    <a:lnTo>
                      <a:pt x="511" y="6343"/>
                    </a:lnTo>
                    <a:lnTo>
                      <a:pt x="825" y="6559"/>
                    </a:lnTo>
                    <a:lnTo>
                      <a:pt x="825" y="6992"/>
                    </a:lnTo>
                    <a:lnTo>
                      <a:pt x="1139" y="7227"/>
                    </a:lnTo>
                    <a:lnTo>
                      <a:pt x="1119" y="7600"/>
                    </a:lnTo>
                    <a:lnTo>
                      <a:pt x="12038" y="2357"/>
                    </a:lnTo>
                    <a:lnTo>
                      <a:pt x="11724" y="2141"/>
                    </a:lnTo>
                    <a:lnTo>
                      <a:pt x="11724" y="1729"/>
                    </a:lnTo>
                    <a:lnTo>
                      <a:pt x="11429" y="1552"/>
                    </a:lnTo>
                    <a:lnTo>
                      <a:pt x="11469" y="1179"/>
                    </a:lnTo>
                    <a:lnTo>
                      <a:pt x="11154" y="1002"/>
                    </a:lnTo>
                    <a:lnTo>
                      <a:pt x="11174" y="550"/>
                    </a:lnTo>
                    <a:lnTo>
                      <a:pt x="10879" y="413"/>
                    </a:lnTo>
                    <a:lnTo>
                      <a:pt x="108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8" name="Google Shape;1018;p36"/>
          <p:cNvGrpSpPr/>
          <p:nvPr/>
        </p:nvGrpSpPr>
        <p:grpSpPr>
          <a:xfrm>
            <a:off x="1163907" y="-174168"/>
            <a:ext cx="4276439" cy="5491846"/>
            <a:chOff x="1163907" y="-174168"/>
            <a:chExt cx="4276439" cy="5491846"/>
          </a:xfrm>
        </p:grpSpPr>
        <p:sp>
          <p:nvSpPr>
            <p:cNvPr id="1019" name="Google Shape;1019;p36"/>
            <p:cNvSpPr/>
            <p:nvPr/>
          </p:nvSpPr>
          <p:spPr>
            <a:xfrm>
              <a:off x="1163907" y="-174168"/>
              <a:ext cx="4276439" cy="5491846"/>
            </a:xfrm>
            <a:custGeom>
              <a:avLst/>
              <a:gdLst/>
              <a:ahLst/>
              <a:cxnLst/>
              <a:rect l="l" t="t" r="r" b="b"/>
              <a:pathLst>
                <a:path w="65434" h="84031" extrusionOk="0">
                  <a:moveTo>
                    <a:pt x="1827" y="77982"/>
                  </a:moveTo>
                  <a:cubicBezTo>
                    <a:pt x="2514" y="77059"/>
                    <a:pt x="3967" y="77432"/>
                    <a:pt x="4125" y="78571"/>
                  </a:cubicBezTo>
                  <a:cubicBezTo>
                    <a:pt x="4282" y="79710"/>
                    <a:pt x="2966" y="80456"/>
                    <a:pt x="2063" y="79730"/>
                  </a:cubicBezTo>
                  <a:lnTo>
                    <a:pt x="1" y="80613"/>
                  </a:lnTo>
                  <a:lnTo>
                    <a:pt x="1" y="84030"/>
                  </a:lnTo>
                  <a:lnTo>
                    <a:pt x="60780" y="84030"/>
                  </a:lnTo>
                  <a:cubicBezTo>
                    <a:pt x="63352" y="84030"/>
                    <a:pt x="65434" y="81949"/>
                    <a:pt x="65434" y="79396"/>
                  </a:cubicBezTo>
                  <a:lnTo>
                    <a:pt x="65434" y="4537"/>
                  </a:lnTo>
                  <a:cubicBezTo>
                    <a:pt x="65434" y="2043"/>
                    <a:pt x="63411" y="0"/>
                    <a:pt x="60897" y="0"/>
                  </a:cubicBezTo>
                  <a:lnTo>
                    <a:pt x="1" y="0"/>
                  </a:lnTo>
                  <a:lnTo>
                    <a:pt x="1" y="3849"/>
                  </a:lnTo>
                  <a:lnTo>
                    <a:pt x="413" y="4085"/>
                  </a:lnTo>
                  <a:lnTo>
                    <a:pt x="1886" y="4379"/>
                  </a:lnTo>
                  <a:cubicBezTo>
                    <a:pt x="2161" y="4163"/>
                    <a:pt x="2514" y="4046"/>
                    <a:pt x="2868" y="4026"/>
                  </a:cubicBezTo>
                  <a:cubicBezTo>
                    <a:pt x="4007" y="4026"/>
                    <a:pt x="4576" y="5401"/>
                    <a:pt x="3771" y="6206"/>
                  </a:cubicBezTo>
                  <a:cubicBezTo>
                    <a:pt x="2966" y="7011"/>
                    <a:pt x="1591" y="6441"/>
                    <a:pt x="1591" y="5302"/>
                  </a:cubicBezTo>
                  <a:cubicBezTo>
                    <a:pt x="1591" y="5263"/>
                    <a:pt x="354" y="5145"/>
                    <a:pt x="354" y="5145"/>
                  </a:cubicBezTo>
                  <a:lnTo>
                    <a:pt x="1" y="5302"/>
                  </a:lnTo>
                  <a:lnTo>
                    <a:pt x="1" y="12667"/>
                  </a:lnTo>
                  <a:lnTo>
                    <a:pt x="1807" y="12745"/>
                  </a:lnTo>
                  <a:cubicBezTo>
                    <a:pt x="2514" y="11685"/>
                    <a:pt x="4203" y="12235"/>
                    <a:pt x="4144" y="13531"/>
                  </a:cubicBezTo>
                  <a:cubicBezTo>
                    <a:pt x="4085" y="14807"/>
                    <a:pt x="2357" y="15219"/>
                    <a:pt x="1748" y="14080"/>
                  </a:cubicBezTo>
                  <a:lnTo>
                    <a:pt x="1" y="14139"/>
                  </a:lnTo>
                  <a:lnTo>
                    <a:pt x="1" y="22191"/>
                  </a:lnTo>
                  <a:lnTo>
                    <a:pt x="1611" y="21877"/>
                  </a:lnTo>
                  <a:cubicBezTo>
                    <a:pt x="1572" y="21739"/>
                    <a:pt x="1572" y="21582"/>
                    <a:pt x="1591" y="21425"/>
                  </a:cubicBezTo>
                  <a:cubicBezTo>
                    <a:pt x="1788" y="20247"/>
                    <a:pt x="3339" y="19933"/>
                    <a:pt x="3967" y="20973"/>
                  </a:cubicBezTo>
                  <a:cubicBezTo>
                    <a:pt x="4576" y="21995"/>
                    <a:pt x="3575" y="23232"/>
                    <a:pt x="2436" y="22839"/>
                  </a:cubicBezTo>
                  <a:lnTo>
                    <a:pt x="845" y="23016"/>
                  </a:lnTo>
                  <a:lnTo>
                    <a:pt x="1" y="23624"/>
                  </a:lnTo>
                  <a:lnTo>
                    <a:pt x="1" y="28730"/>
                  </a:lnTo>
                  <a:lnTo>
                    <a:pt x="1925" y="28907"/>
                  </a:lnTo>
                  <a:cubicBezTo>
                    <a:pt x="2730" y="28063"/>
                    <a:pt x="4164" y="28632"/>
                    <a:pt x="4144" y="29810"/>
                  </a:cubicBezTo>
                  <a:cubicBezTo>
                    <a:pt x="4105" y="30989"/>
                    <a:pt x="2652" y="31499"/>
                    <a:pt x="1886" y="30615"/>
                  </a:cubicBezTo>
                  <a:lnTo>
                    <a:pt x="1" y="30576"/>
                  </a:lnTo>
                  <a:lnTo>
                    <a:pt x="1" y="37567"/>
                  </a:lnTo>
                  <a:lnTo>
                    <a:pt x="609" y="37508"/>
                  </a:lnTo>
                  <a:cubicBezTo>
                    <a:pt x="708" y="37332"/>
                    <a:pt x="1984" y="36998"/>
                    <a:pt x="2141" y="36880"/>
                  </a:cubicBezTo>
                  <a:cubicBezTo>
                    <a:pt x="3084" y="36252"/>
                    <a:pt x="4321" y="37057"/>
                    <a:pt x="4125" y="38156"/>
                  </a:cubicBezTo>
                  <a:cubicBezTo>
                    <a:pt x="3928" y="39276"/>
                    <a:pt x="2495" y="39610"/>
                    <a:pt x="1827" y="38706"/>
                  </a:cubicBezTo>
                  <a:cubicBezTo>
                    <a:pt x="1748" y="38588"/>
                    <a:pt x="688" y="38981"/>
                    <a:pt x="531" y="38883"/>
                  </a:cubicBezTo>
                  <a:lnTo>
                    <a:pt x="1" y="39020"/>
                  </a:lnTo>
                  <a:lnTo>
                    <a:pt x="1" y="44873"/>
                  </a:lnTo>
                  <a:lnTo>
                    <a:pt x="1925" y="45246"/>
                  </a:lnTo>
                  <a:cubicBezTo>
                    <a:pt x="2770" y="44323"/>
                    <a:pt x="4282" y="45030"/>
                    <a:pt x="4125" y="46267"/>
                  </a:cubicBezTo>
                  <a:cubicBezTo>
                    <a:pt x="3967" y="47504"/>
                    <a:pt x="2298" y="47799"/>
                    <a:pt x="1729" y="46699"/>
                  </a:cubicBezTo>
                  <a:lnTo>
                    <a:pt x="1" y="46758"/>
                  </a:lnTo>
                  <a:lnTo>
                    <a:pt x="1" y="52904"/>
                  </a:lnTo>
                  <a:lnTo>
                    <a:pt x="1964" y="53356"/>
                  </a:lnTo>
                  <a:cubicBezTo>
                    <a:pt x="2828" y="52492"/>
                    <a:pt x="4282" y="53219"/>
                    <a:pt x="4125" y="54416"/>
                  </a:cubicBezTo>
                  <a:cubicBezTo>
                    <a:pt x="3967" y="55634"/>
                    <a:pt x="2377" y="55948"/>
                    <a:pt x="1768" y="54907"/>
                  </a:cubicBezTo>
                  <a:lnTo>
                    <a:pt x="1" y="54220"/>
                  </a:lnTo>
                  <a:lnTo>
                    <a:pt x="1" y="61388"/>
                  </a:lnTo>
                  <a:lnTo>
                    <a:pt x="1925" y="61545"/>
                  </a:lnTo>
                  <a:cubicBezTo>
                    <a:pt x="2711" y="60681"/>
                    <a:pt x="4164" y="61270"/>
                    <a:pt x="4144" y="62448"/>
                  </a:cubicBezTo>
                  <a:cubicBezTo>
                    <a:pt x="4105" y="63627"/>
                    <a:pt x="2632" y="64137"/>
                    <a:pt x="1886" y="63234"/>
                  </a:cubicBezTo>
                  <a:lnTo>
                    <a:pt x="1" y="63528"/>
                  </a:lnTo>
                  <a:lnTo>
                    <a:pt x="1" y="69086"/>
                  </a:lnTo>
                  <a:lnTo>
                    <a:pt x="1866" y="69793"/>
                  </a:lnTo>
                  <a:cubicBezTo>
                    <a:pt x="2593" y="68870"/>
                    <a:pt x="4066" y="69322"/>
                    <a:pt x="4144" y="70500"/>
                  </a:cubicBezTo>
                  <a:cubicBezTo>
                    <a:pt x="4203" y="71678"/>
                    <a:pt x="2789" y="72307"/>
                    <a:pt x="1964" y="71482"/>
                  </a:cubicBezTo>
                  <a:lnTo>
                    <a:pt x="1" y="71855"/>
                  </a:lnTo>
                  <a:lnTo>
                    <a:pt x="1" y="782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0" dir="90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36"/>
            <p:cNvGrpSpPr/>
            <p:nvPr/>
          </p:nvGrpSpPr>
          <p:grpSpPr>
            <a:xfrm>
              <a:off x="1643950" y="222143"/>
              <a:ext cx="3467400" cy="4699225"/>
              <a:chOff x="1854575" y="598700"/>
              <a:chExt cx="3467400" cy="4699225"/>
            </a:xfrm>
          </p:grpSpPr>
          <p:cxnSp>
            <p:nvCxnSpPr>
              <p:cNvPr id="1021" name="Google Shape;1021;p36"/>
              <p:cNvCxnSpPr/>
              <p:nvPr/>
            </p:nvCxnSpPr>
            <p:spPr>
              <a:xfrm>
                <a:off x="1854575" y="59870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36"/>
              <p:cNvCxnSpPr/>
              <p:nvPr/>
            </p:nvCxnSpPr>
            <p:spPr>
              <a:xfrm>
                <a:off x="1854575" y="102590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36"/>
              <p:cNvCxnSpPr/>
              <p:nvPr/>
            </p:nvCxnSpPr>
            <p:spPr>
              <a:xfrm>
                <a:off x="1854575" y="123950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36"/>
              <p:cNvCxnSpPr/>
              <p:nvPr/>
            </p:nvCxnSpPr>
            <p:spPr>
              <a:xfrm>
                <a:off x="1854575" y="145310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36"/>
              <p:cNvCxnSpPr/>
              <p:nvPr/>
            </p:nvCxnSpPr>
            <p:spPr>
              <a:xfrm>
                <a:off x="1854575" y="166670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6"/>
              <p:cNvCxnSpPr/>
              <p:nvPr/>
            </p:nvCxnSpPr>
            <p:spPr>
              <a:xfrm>
                <a:off x="1854575" y="188030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6"/>
              <p:cNvCxnSpPr/>
              <p:nvPr/>
            </p:nvCxnSpPr>
            <p:spPr>
              <a:xfrm>
                <a:off x="1854575" y="209390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6"/>
              <p:cNvCxnSpPr/>
              <p:nvPr/>
            </p:nvCxnSpPr>
            <p:spPr>
              <a:xfrm>
                <a:off x="1854575" y="230750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6"/>
              <p:cNvCxnSpPr/>
              <p:nvPr/>
            </p:nvCxnSpPr>
            <p:spPr>
              <a:xfrm>
                <a:off x="1854575" y="252111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6"/>
              <p:cNvCxnSpPr/>
              <p:nvPr/>
            </p:nvCxnSpPr>
            <p:spPr>
              <a:xfrm>
                <a:off x="1854575" y="2734711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6"/>
              <p:cNvCxnSpPr/>
              <p:nvPr/>
            </p:nvCxnSpPr>
            <p:spPr>
              <a:xfrm>
                <a:off x="1854575" y="294831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6"/>
              <p:cNvCxnSpPr/>
              <p:nvPr/>
            </p:nvCxnSpPr>
            <p:spPr>
              <a:xfrm>
                <a:off x="1854575" y="316191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6"/>
              <p:cNvCxnSpPr/>
              <p:nvPr/>
            </p:nvCxnSpPr>
            <p:spPr>
              <a:xfrm>
                <a:off x="1854575" y="337551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6"/>
              <p:cNvCxnSpPr/>
              <p:nvPr/>
            </p:nvCxnSpPr>
            <p:spPr>
              <a:xfrm>
                <a:off x="1854575" y="3589116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6"/>
              <p:cNvCxnSpPr/>
              <p:nvPr/>
            </p:nvCxnSpPr>
            <p:spPr>
              <a:xfrm>
                <a:off x="1854575" y="3802717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6"/>
              <p:cNvCxnSpPr/>
              <p:nvPr/>
            </p:nvCxnSpPr>
            <p:spPr>
              <a:xfrm>
                <a:off x="1854575" y="4016318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6"/>
              <p:cNvCxnSpPr/>
              <p:nvPr/>
            </p:nvCxnSpPr>
            <p:spPr>
              <a:xfrm>
                <a:off x="1854575" y="4229919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6"/>
              <p:cNvCxnSpPr/>
              <p:nvPr/>
            </p:nvCxnSpPr>
            <p:spPr>
              <a:xfrm>
                <a:off x="1854575" y="4443520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6"/>
              <p:cNvCxnSpPr/>
              <p:nvPr/>
            </p:nvCxnSpPr>
            <p:spPr>
              <a:xfrm>
                <a:off x="1854575" y="4657122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6"/>
              <p:cNvCxnSpPr/>
              <p:nvPr/>
            </p:nvCxnSpPr>
            <p:spPr>
              <a:xfrm>
                <a:off x="1854575" y="4870723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6"/>
              <p:cNvCxnSpPr/>
              <p:nvPr/>
            </p:nvCxnSpPr>
            <p:spPr>
              <a:xfrm>
                <a:off x="1854575" y="5084324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6"/>
              <p:cNvCxnSpPr/>
              <p:nvPr/>
            </p:nvCxnSpPr>
            <p:spPr>
              <a:xfrm>
                <a:off x="1854575" y="5297925"/>
                <a:ext cx="3467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6" name="Google Shape;1046;p36"/>
          <p:cNvGrpSpPr/>
          <p:nvPr/>
        </p:nvGrpSpPr>
        <p:grpSpPr>
          <a:xfrm>
            <a:off x="3139849" y="2417310"/>
            <a:ext cx="6408988" cy="2870638"/>
            <a:chOff x="3539897" y="3436464"/>
            <a:chExt cx="6408988" cy="2870638"/>
          </a:xfrm>
        </p:grpSpPr>
        <p:grpSp>
          <p:nvGrpSpPr>
            <p:cNvPr id="1047" name="Google Shape;1047;p36"/>
            <p:cNvGrpSpPr/>
            <p:nvPr/>
          </p:nvGrpSpPr>
          <p:grpSpPr>
            <a:xfrm rot="2998637">
              <a:off x="3539897" y="3775455"/>
              <a:ext cx="2531647" cy="2531647"/>
              <a:chOff x="229241" y="3639340"/>
              <a:chExt cx="2531612" cy="2531612"/>
            </a:xfrm>
          </p:grpSpPr>
          <p:sp>
            <p:nvSpPr>
              <p:cNvPr id="1048" name="Google Shape;1048;p36"/>
              <p:cNvSpPr/>
              <p:nvPr/>
            </p:nvSpPr>
            <p:spPr>
              <a:xfrm>
                <a:off x="251369" y="3643261"/>
                <a:ext cx="2384226" cy="2415524"/>
              </a:xfrm>
              <a:custGeom>
                <a:avLst/>
                <a:gdLst/>
                <a:ahLst/>
                <a:cxnLst/>
                <a:rect l="l" t="t" r="r" b="b"/>
                <a:pathLst>
                  <a:path w="35880" h="36351" extrusionOk="0">
                    <a:moveTo>
                      <a:pt x="1" y="12156"/>
                    </a:moveTo>
                    <a:lnTo>
                      <a:pt x="23233" y="1"/>
                    </a:lnTo>
                    <a:lnTo>
                      <a:pt x="35879" y="24194"/>
                    </a:lnTo>
                    <a:lnTo>
                      <a:pt x="12648" y="363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6"/>
              <p:cNvSpPr/>
              <p:nvPr/>
            </p:nvSpPr>
            <p:spPr>
              <a:xfrm>
                <a:off x="229241" y="3639340"/>
                <a:ext cx="2531612" cy="2531612"/>
              </a:xfrm>
              <a:custGeom>
                <a:avLst/>
                <a:gdLst/>
                <a:ahLst/>
                <a:cxnLst/>
                <a:rect l="l" t="t" r="r" b="b"/>
                <a:pathLst>
                  <a:path w="38098" h="38098" extrusionOk="0">
                    <a:moveTo>
                      <a:pt x="0" y="18931"/>
                    </a:moveTo>
                    <a:lnTo>
                      <a:pt x="19186" y="1"/>
                    </a:lnTo>
                    <a:lnTo>
                      <a:pt x="38097" y="19167"/>
                    </a:lnTo>
                    <a:lnTo>
                      <a:pt x="18911" y="380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240937" y="3665455"/>
                <a:ext cx="2410274" cy="2410274"/>
              </a:xfrm>
              <a:custGeom>
                <a:avLst/>
                <a:gdLst/>
                <a:ahLst/>
                <a:cxnLst/>
                <a:rect l="l" t="t" r="r" b="b"/>
                <a:pathLst>
                  <a:path w="36272" h="36272" extrusionOk="0">
                    <a:moveTo>
                      <a:pt x="1" y="14807"/>
                    </a:moveTo>
                    <a:lnTo>
                      <a:pt x="21485" y="0"/>
                    </a:lnTo>
                    <a:lnTo>
                      <a:pt x="36272" y="21464"/>
                    </a:lnTo>
                    <a:lnTo>
                      <a:pt x="14788" y="362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239674" y="3664126"/>
                <a:ext cx="2412866" cy="2411603"/>
              </a:xfrm>
              <a:custGeom>
                <a:avLst/>
                <a:gdLst/>
                <a:ahLst/>
                <a:cxnLst/>
                <a:rect l="l" t="t" r="r" b="b"/>
                <a:pathLst>
                  <a:path w="36311" h="36292" extrusionOk="0">
                    <a:moveTo>
                      <a:pt x="14807" y="36291"/>
                    </a:moveTo>
                    <a:lnTo>
                      <a:pt x="14807" y="36291"/>
                    </a:lnTo>
                    <a:lnTo>
                      <a:pt x="36311" y="21484"/>
                    </a:lnTo>
                    <a:lnTo>
                      <a:pt x="36291" y="21465"/>
                    </a:lnTo>
                    <a:lnTo>
                      <a:pt x="21504" y="1"/>
                    </a:lnTo>
                    <a:lnTo>
                      <a:pt x="21484" y="1"/>
                    </a:lnTo>
                    <a:lnTo>
                      <a:pt x="0" y="14827"/>
                    </a:lnTo>
                    <a:lnTo>
                      <a:pt x="0" y="14827"/>
                    </a:lnTo>
                    <a:close/>
                    <a:moveTo>
                      <a:pt x="36271" y="21465"/>
                    </a:moveTo>
                    <a:lnTo>
                      <a:pt x="14807" y="36272"/>
                    </a:lnTo>
                    <a:lnTo>
                      <a:pt x="20" y="14827"/>
                    </a:lnTo>
                    <a:lnTo>
                      <a:pt x="21484" y="40"/>
                    </a:lnTo>
                    <a:close/>
                  </a:path>
                </a:pathLst>
              </a:custGeom>
              <a:solidFill>
                <a:srgbClr val="D5EE7C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2" name="Google Shape;1052;p36"/>
              <p:cNvGrpSpPr/>
              <p:nvPr/>
            </p:nvGrpSpPr>
            <p:grpSpPr>
              <a:xfrm>
                <a:off x="370116" y="3924023"/>
                <a:ext cx="721840" cy="476359"/>
                <a:chOff x="6033583" y="1855755"/>
                <a:chExt cx="475051" cy="313497"/>
              </a:xfrm>
            </p:grpSpPr>
            <p:sp>
              <p:nvSpPr>
                <p:cNvPr id="1053" name="Google Shape;1053;p36"/>
                <p:cNvSpPr/>
                <p:nvPr/>
              </p:nvSpPr>
              <p:spPr>
                <a:xfrm>
                  <a:off x="6033583" y="1861722"/>
                  <a:ext cx="467210" cy="307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1" h="4628" extrusionOk="0">
                      <a:moveTo>
                        <a:pt x="1137" y="1"/>
                      </a:moveTo>
                      <a:cubicBezTo>
                        <a:pt x="788" y="1"/>
                        <a:pt x="387" y="123"/>
                        <a:pt x="177" y="542"/>
                      </a:cubicBezTo>
                      <a:cubicBezTo>
                        <a:pt x="0" y="876"/>
                        <a:pt x="0" y="1269"/>
                        <a:pt x="177" y="1602"/>
                      </a:cubicBezTo>
                      <a:cubicBezTo>
                        <a:pt x="256" y="1760"/>
                        <a:pt x="373" y="1877"/>
                        <a:pt x="511" y="1995"/>
                      </a:cubicBezTo>
                      <a:lnTo>
                        <a:pt x="531" y="1995"/>
                      </a:lnTo>
                      <a:cubicBezTo>
                        <a:pt x="707" y="2093"/>
                        <a:pt x="4890" y="4312"/>
                        <a:pt x="5401" y="4528"/>
                      </a:cubicBezTo>
                      <a:cubicBezTo>
                        <a:pt x="5541" y="4596"/>
                        <a:pt x="5690" y="4628"/>
                        <a:pt x="5837" y="4628"/>
                      </a:cubicBezTo>
                      <a:cubicBezTo>
                        <a:pt x="6244" y="4628"/>
                        <a:pt x="6636" y="4383"/>
                        <a:pt x="6795" y="3979"/>
                      </a:cubicBezTo>
                      <a:cubicBezTo>
                        <a:pt x="7031" y="3409"/>
                        <a:pt x="6284" y="2840"/>
                        <a:pt x="6245" y="2820"/>
                      </a:cubicBezTo>
                      <a:lnTo>
                        <a:pt x="3633" y="1426"/>
                      </a:lnTo>
                      <a:lnTo>
                        <a:pt x="3535" y="1622"/>
                      </a:lnTo>
                      <a:lnTo>
                        <a:pt x="6127" y="2997"/>
                      </a:lnTo>
                      <a:cubicBezTo>
                        <a:pt x="6186" y="3056"/>
                        <a:pt x="6756" y="3488"/>
                        <a:pt x="6599" y="3900"/>
                      </a:cubicBezTo>
                      <a:cubicBezTo>
                        <a:pt x="6469" y="4216"/>
                        <a:pt x="6161" y="4417"/>
                        <a:pt x="5836" y="4417"/>
                      </a:cubicBezTo>
                      <a:cubicBezTo>
                        <a:pt x="5716" y="4417"/>
                        <a:pt x="5595" y="4390"/>
                        <a:pt x="5479" y="4332"/>
                      </a:cubicBezTo>
                      <a:cubicBezTo>
                        <a:pt x="4988" y="4136"/>
                        <a:pt x="825" y="1917"/>
                        <a:pt x="629" y="1818"/>
                      </a:cubicBezTo>
                      <a:cubicBezTo>
                        <a:pt x="256" y="1544"/>
                        <a:pt x="157" y="1033"/>
                        <a:pt x="373" y="640"/>
                      </a:cubicBezTo>
                      <a:cubicBezTo>
                        <a:pt x="511" y="385"/>
                        <a:pt x="766" y="228"/>
                        <a:pt x="1041" y="228"/>
                      </a:cubicBezTo>
                      <a:cubicBezTo>
                        <a:pt x="1083" y="223"/>
                        <a:pt x="1125" y="220"/>
                        <a:pt x="1167" y="220"/>
                      </a:cubicBezTo>
                      <a:cubicBezTo>
                        <a:pt x="1282" y="220"/>
                        <a:pt x="1397" y="238"/>
                        <a:pt x="1512" y="267"/>
                      </a:cubicBezTo>
                      <a:lnTo>
                        <a:pt x="4831" y="2034"/>
                      </a:lnTo>
                      <a:lnTo>
                        <a:pt x="5067" y="1897"/>
                      </a:lnTo>
                      <a:lnTo>
                        <a:pt x="1591" y="71"/>
                      </a:lnTo>
                      <a:cubicBezTo>
                        <a:pt x="1473" y="31"/>
                        <a:pt x="1312" y="1"/>
                        <a:pt x="113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6"/>
                <p:cNvSpPr/>
                <p:nvPr/>
              </p:nvSpPr>
              <p:spPr>
                <a:xfrm>
                  <a:off x="6037504" y="1855755"/>
                  <a:ext cx="471131" cy="30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0" h="4634" extrusionOk="0">
                      <a:moveTo>
                        <a:pt x="1164" y="1"/>
                      </a:moveTo>
                      <a:cubicBezTo>
                        <a:pt x="811" y="1"/>
                        <a:pt x="398" y="118"/>
                        <a:pt x="197" y="548"/>
                      </a:cubicBezTo>
                      <a:cubicBezTo>
                        <a:pt x="0" y="882"/>
                        <a:pt x="0" y="1274"/>
                        <a:pt x="197" y="1608"/>
                      </a:cubicBezTo>
                      <a:cubicBezTo>
                        <a:pt x="275" y="1765"/>
                        <a:pt x="393" y="1903"/>
                        <a:pt x="530" y="2001"/>
                      </a:cubicBezTo>
                      <a:cubicBezTo>
                        <a:pt x="707" y="2099"/>
                        <a:pt x="4910" y="4338"/>
                        <a:pt x="5440" y="4534"/>
                      </a:cubicBezTo>
                      <a:cubicBezTo>
                        <a:pt x="5580" y="4602"/>
                        <a:pt x="5729" y="4634"/>
                        <a:pt x="5876" y="4634"/>
                      </a:cubicBezTo>
                      <a:cubicBezTo>
                        <a:pt x="6283" y="4634"/>
                        <a:pt x="6675" y="4389"/>
                        <a:pt x="6834" y="3984"/>
                      </a:cubicBezTo>
                      <a:cubicBezTo>
                        <a:pt x="7090" y="3395"/>
                        <a:pt x="6324" y="2845"/>
                        <a:pt x="6284" y="2826"/>
                      </a:cubicBezTo>
                      <a:lnTo>
                        <a:pt x="6265" y="2826"/>
                      </a:lnTo>
                      <a:lnTo>
                        <a:pt x="4812" y="2040"/>
                      </a:lnTo>
                      <a:lnTo>
                        <a:pt x="3653" y="1431"/>
                      </a:lnTo>
                      <a:lnTo>
                        <a:pt x="3555" y="1628"/>
                      </a:lnTo>
                      <a:lnTo>
                        <a:pt x="6167" y="3002"/>
                      </a:lnTo>
                      <a:cubicBezTo>
                        <a:pt x="6225" y="3042"/>
                        <a:pt x="6795" y="3493"/>
                        <a:pt x="6638" y="3906"/>
                      </a:cubicBezTo>
                      <a:cubicBezTo>
                        <a:pt x="6508" y="4222"/>
                        <a:pt x="6200" y="4423"/>
                        <a:pt x="5875" y="4423"/>
                      </a:cubicBezTo>
                      <a:cubicBezTo>
                        <a:pt x="5756" y="4423"/>
                        <a:pt x="5634" y="4396"/>
                        <a:pt x="5518" y="4338"/>
                      </a:cubicBezTo>
                      <a:cubicBezTo>
                        <a:pt x="5008" y="4141"/>
                        <a:pt x="825" y="1922"/>
                        <a:pt x="648" y="1824"/>
                      </a:cubicBezTo>
                      <a:cubicBezTo>
                        <a:pt x="275" y="1549"/>
                        <a:pt x="157" y="1039"/>
                        <a:pt x="373" y="646"/>
                      </a:cubicBezTo>
                      <a:cubicBezTo>
                        <a:pt x="511" y="391"/>
                        <a:pt x="766" y="214"/>
                        <a:pt x="1061" y="214"/>
                      </a:cubicBezTo>
                      <a:cubicBezTo>
                        <a:pt x="1218" y="214"/>
                        <a:pt x="1375" y="233"/>
                        <a:pt x="1512" y="273"/>
                      </a:cubicBezTo>
                      <a:lnTo>
                        <a:pt x="4870" y="2021"/>
                      </a:lnTo>
                      <a:lnTo>
                        <a:pt x="5106" y="1903"/>
                      </a:lnTo>
                      <a:lnTo>
                        <a:pt x="1611" y="57"/>
                      </a:lnTo>
                      <a:lnTo>
                        <a:pt x="1591" y="57"/>
                      </a:lnTo>
                      <a:cubicBezTo>
                        <a:pt x="1479" y="26"/>
                        <a:pt x="1328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5" name="Google Shape;1055;p36"/>
            <p:cNvGrpSpPr/>
            <p:nvPr/>
          </p:nvGrpSpPr>
          <p:grpSpPr>
            <a:xfrm rot="-2345198">
              <a:off x="7838225" y="3436464"/>
              <a:ext cx="2110660" cy="2477476"/>
              <a:chOff x="6684109" y="3421525"/>
              <a:chExt cx="2110643" cy="2477455"/>
            </a:xfrm>
          </p:grpSpPr>
          <p:sp>
            <p:nvSpPr>
              <p:cNvPr id="1056" name="Google Shape;1056;p36"/>
              <p:cNvSpPr/>
              <p:nvPr/>
            </p:nvSpPr>
            <p:spPr>
              <a:xfrm>
                <a:off x="6684109" y="3975649"/>
                <a:ext cx="2099500" cy="1923331"/>
              </a:xfrm>
              <a:custGeom>
                <a:avLst/>
                <a:gdLst/>
                <a:ahLst/>
                <a:cxnLst/>
                <a:rect l="l" t="t" r="r" b="b"/>
                <a:pathLst>
                  <a:path w="29949" h="27435" extrusionOk="0">
                    <a:moveTo>
                      <a:pt x="7679" y="0"/>
                    </a:moveTo>
                    <a:lnTo>
                      <a:pt x="1" y="17694"/>
                    </a:lnTo>
                    <a:lnTo>
                      <a:pt x="22368" y="27434"/>
                    </a:lnTo>
                    <a:lnTo>
                      <a:pt x="29948" y="9682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6"/>
              <p:cNvSpPr/>
              <p:nvPr/>
            </p:nvSpPr>
            <p:spPr>
              <a:xfrm>
                <a:off x="6693850" y="3421525"/>
                <a:ext cx="2100902" cy="1919194"/>
              </a:xfrm>
              <a:custGeom>
                <a:avLst/>
                <a:gdLst/>
                <a:ahLst/>
                <a:cxnLst/>
                <a:rect l="l" t="t" r="r" b="b"/>
                <a:pathLst>
                  <a:path w="29969" h="27376" extrusionOk="0">
                    <a:moveTo>
                      <a:pt x="1" y="17714"/>
                    </a:moveTo>
                    <a:lnTo>
                      <a:pt x="1" y="17694"/>
                    </a:lnTo>
                    <a:lnTo>
                      <a:pt x="7699" y="0"/>
                    </a:lnTo>
                    <a:lnTo>
                      <a:pt x="7719" y="0"/>
                    </a:lnTo>
                    <a:lnTo>
                      <a:pt x="29968" y="9682"/>
                    </a:lnTo>
                    <a:lnTo>
                      <a:pt x="29968" y="9682"/>
                    </a:lnTo>
                    <a:lnTo>
                      <a:pt x="22270" y="27375"/>
                    </a:lnTo>
                    <a:lnTo>
                      <a:pt x="22270" y="27375"/>
                    </a:lnTo>
                    <a:close/>
                    <a:moveTo>
                      <a:pt x="7719" y="20"/>
                    </a:moveTo>
                    <a:lnTo>
                      <a:pt x="21" y="17694"/>
                    </a:lnTo>
                    <a:lnTo>
                      <a:pt x="22270" y="27356"/>
                    </a:lnTo>
                    <a:lnTo>
                      <a:pt x="29949" y="968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0" dist="95250" dir="9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6"/>
              <p:cNvSpPr/>
              <p:nvPr/>
            </p:nvSpPr>
            <p:spPr>
              <a:xfrm>
                <a:off x="7453649" y="4006042"/>
                <a:ext cx="977439" cy="598907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8543" extrusionOk="0">
                    <a:moveTo>
                      <a:pt x="0" y="3614"/>
                    </a:moveTo>
                    <a:lnTo>
                      <a:pt x="393" y="3221"/>
                    </a:lnTo>
                    <a:lnTo>
                      <a:pt x="373" y="2671"/>
                    </a:lnTo>
                    <a:lnTo>
                      <a:pt x="805" y="2219"/>
                    </a:lnTo>
                    <a:lnTo>
                      <a:pt x="786" y="1669"/>
                    </a:lnTo>
                    <a:lnTo>
                      <a:pt x="1139" y="1355"/>
                    </a:lnTo>
                    <a:lnTo>
                      <a:pt x="1119" y="805"/>
                    </a:lnTo>
                    <a:lnTo>
                      <a:pt x="1473" y="550"/>
                    </a:lnTo>
                    <a:lnTo>
                      <a:pt x="1453" y="0"/>
                    </a:lnTo>
                    <a:lnTo>
                      <a:pt x="13943" y="4929"/>
                    </a:lnTo>
                    <a:lnTo>
                      <a:pt x="13511" y="5342"/>
                    </a:lnTo>
                    <a:lnTo>
                      <a:pt x="13609" y="5774"/>
                    </a:lnTo>
                    <a:lnTo>
                      <a:pt x="13138" y="6245"/>
                    </a:lnTo>
                    <a:lnTo>
                      <a:pt x="13216" y="6736"/>
                    </a:lnTo>
                    <a:lnTo>
                      <a:pt x="12824" y="7070"/>
                    </a:lnTo>
                    <a:lnTo>
                      <a:pt x="12883" y="7580"/>
                    </a:lnTo>
                    <a:lnTo>
                      <a:pt x="12470" y="7993"/>
                    </a:lnTo>
                    <a:lnTo>
                      <a:pt x="12509" y="85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C9FC94F-C415-D644-CED6-BC79A88F7BF2}"/>
              </a:ext>
            </a:extLst>
          </p:cNvPr>
          <p:cNvSpPr txBox="1">
            <a:spLocks/>
          </p:cNvSpPr>
          <p:nvPr/>
        </p:nvSpPr>
        <p:spPr>
          <a:xfrm>
            <a:off x="1734446" y="784714"/>
            <a:ext cx="3270728" cy="805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defRPr/>
            </a:pPr>
            <a:r>
              <a:rPr lang="en-US" kern="1200" dirty="0">
                <a:ln w="0">
                  <a:solidFill>
                    <a:srgbClr val="254864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38100">
                    <a:srgbClr val="00CCFF">
                      <a:alpha val="40000"/>
                    </a:srgbClr>
                  </a:glow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 Smart academy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0F87AA-4AE8-DCFF-DBAA-8500E0BF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171">
            <a:off x="7809561" y="1150036"/>
            <a:ext cx="1816316" cy="9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B7ECCF-4E9B-FB59-BAFE-5A5B39BC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171">
            <a:off x="3802761" y="3612007"/>
            <a:ext cx="1054727" cy="5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2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الفيديو الختامي">
            <a:hlinkClick r:id="" action="ppaction://media"/>
            <a:extLst>
              <a:ext uri="{FF2B5EF4-FFF2-40B4-BE49-F238E27FC236}">
                <a16:creationId xmlns:a16="http://schemas.microsoft.com/office/drawing/2014/main" id="{192BE714-F278-ECFD-928A-A9C548F1A1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27D625-C032-8D6C-244C-58EFD8C6CAFA}"/>
              </a:ext>
            </a:extLst>
          </p:cNvPr>
          <p:cNvSpPr txBox="1"/>
          <p:nvPr/>
        </p:nvSpPr>
        <p:spPr>
          <a:xfrm>
            <a:off x="307288" y="849868"/>
            <a:ext cx="87342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 algn="r" rtl="1">
              <a:buNone/>
            </a:pPr>
            <a:r>
              <a:rPr lang="ar-LB" sz="3400" b="1" dirty="0">
                <a:solidFill>
                  <a:srgbClr val="4F5E57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المحور الرابع: التفاوت والتدرّج والحراك الاجتماعي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731D5-EDF7-B948-7D98-08843DC9101D}"/>
              </a:ext>
            </a:extLst>
          </p:cNvPr>
          <p:cNvSpPr txBox="1"/>
          <p:nvPr/>
        </p:nvSpPr>
        <p:spPr>
          <a:xfrm>
            <a:off x="1528012" y="2532930"/>
            <a:ext cx="647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 algn="ctr" rtl="1">
              <a:buNone/>
            </a:pPr>
            <a:r>
              <a:rPr lang="ar-LB" sz="2800" dirty="0">
                <a:solidFill>
                  <a:sysClr val="windowText" lastClr="0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الفصل الثاني: التدرّج الاجتماعي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49EAF-44C5-7EA1-80B3-47A7BDE8C933}"/>
              </a:ext>
            </a:extLst>
          </p:cNvPr>
          <p:cNvSpPr txBox="1"/>
          <p:nvPr/>
        </p:nvSpPr>
        <p:spPr>
          <a:xfrm>
            <a:off x="1459661" y="1838219"/>
            <a:ext cx="66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 algn="ctr" rtl="1">
              <a:buNone/>
            </a:pPr>
            <a:r>
              <a:rPr lang="ar-LB" sz="2800" dirty="0">
                <a:solidFill>
                  <a:sysClr val="windowText" lastClr="0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الفصل الأوّل: التفاوت الاجتماعي</a:t>
            </a:r>
            <a:endParaRPr lang="en-US" sz="2800" dirty="0">
              <a:solidFill>
                <a:sysClr val="windowText" lastClr="00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ED21C-D784-D7E3-AA19-A67292F754EE}"/>
              </a:ext>
            </a:extLst>
          </p:cNvPr>
          <p:cNvSpPr txBox="1"/>
          <p:nvPr/>
        </p:nvSpPr>
        <p:spPr>
          <a:xfrm>
            <a:off x="1528012" y="3227641"/>
            <a:ext cx="647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 algn="ctr" rtl="1">
              <a:buNone/>
            </a:pPr>
            <a:r>
              <a:rPr lang="ar-LB" sz="2800" dirty="0">
                <a:solidFill>
                  <a:sysClr val="windowText" lastClr="0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الفصل الثاني: الحراك الاجتماعي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22A7AE-C948-C649-821F-F25624FB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5" y="3489251"/>
            <a:ext cx="2198398" cy="11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D086C99-31D4-941D-E513-A9605AAACD5D}"/>
              </a:ext>
            </a:extLst>
          </p:cNvPr>
          <p:cNvSpPr/>
          <p:nvPr/>
        </p:nvSpPr>
        <p:spPr>
          <a:xfrm>
            <a:off x="610226" y="2768234"/>
            <a:ext cx="7959617" cy="2354001"/>
          </a:xfrm>
          <a:prstGeom prst="rect">
            <a:avLst/>
          </a:prstGeom>
          <a:solidFill>
            <a:srgbClr val="D5E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DD883F-CBFB-33A4-E3CB-42C76FC9B4C7}"/>
              </a:ext>
            </a:extLst>
          </p:cNvPr>
          <p:cNvSpPr/>
          <p:nvPr/>
        </p:nvSpPr>
        <p:spPr>
          <a:xfrm>
            <a:off x="297710" y="2768234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22A70A-1084-BB7D-3B2B-F46AD9CC4663}"/>
              </a:ext>
            </a:extLst>
          </p:cNvPr>
          <p:cNvSpPr/>
          <p:nvPr/>
        </p:nvSpPr>
        <p:spPr>
          <a:xfrm>
            <a:off x="8585994" y="2768234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9CE0939-449F-A6E3-3248-DBC1D67A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" y="452442"/>
            <a:ext cx="1168013" cy="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A5806F-F884-E9C6-802B-03610AD893CA}"/>
              </a:ext>
            </a:extLst>
          </p:cNvPr>
          <p:cNvSpPr txBox="1"/>
          <p:nvPr/>
        </p:nvSpPr>
        <p:spPr>
          <a:xfrm>
            <a:off x="393911" y="5434691"/>
            <a:ext cx="795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تطبيقيّة</a:t>
            </a:r>
            <a:endParaRPr lang="en-US" sz="7200" b="1" dirty="0">
              <a:solidFill>
                <a:srgbClr val="3C78D8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4CDDEF-DF1A-90BC-7D35-DDF31A5CD846}"/>
              </a:ext>
            </a:extLst>
          </p:cNvPr>
          <p:cNvSpPr txBox="1"/>
          <p:nvPr/>
        </p:nvSpPr>
        <p:spPr>
          <a:xfrm rot="10800000">
            <a:off x="1346583" y="-1438639"/>
            <a:ext cx="64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تمارين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D086C99-31D4-941D-E513-A9605AAACD5D}"/>
              </a:ext>
            </a:extLst>
          </p:cNvPr>
          <p:cNvSpPr/>
          <p:nvPr/>
        </p:nvSpPr>
        <p:spPr>
          <a:xfrm>
            <a:off x="610226" y="2789499"/>
            <a:ext cx="7959617" cy="2354001"/>
          </a:xfrm>
          <a:prstGeom prst="rect">
            <a:avLst/>
          </a:prstGeom>
          <a:solidFill>
            <a:srgbClr val="D5EE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DD883F-CBFB-33A4-E3CB-42C76FC9B4C7}"/>
              </a:ext>
            </a:extLst>
          </p:cNvPr>
          <p:cNvSpPr/>
          <p:nvPr/>
        </p:nvSpPr>
        <p:spPr>
          <a:xfrm>
            <a:off x="297710" y="2789499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22A70A-1084-BB7D-3B2B-F46AD9CC4663}"/>
              </a:ext>
            </a:extLst>
          </p:cNvPr>
          <p:cNvSpPr/>
          <p:nvPr/>
        </p:nvSpPr>
        <p:spPr>
          <a:xfrm>
            <a:off x="8585994" y="2789499"/>
            <a:ext cx="312516" cy="2354001"/>
          </a:xfrm>
          <a:prstGeom prst="rect">
            <a:avLst/>
          </a:prstGeom>
          <a:solidFill>
            <a:srgbClr val="FFEF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9CE0939-449F-A6E3-3248-DBC1D67A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4" y="452442"/>
            <a:ext cx="1168013" cy="6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A5806F-F884-E9C6-802B-03610AD893CA}"/>
              </a:ext>
            </a:extLst>
          </p:cNvPr>
          <p:cNvSpPr txBox="1"/>
          <p:nvPr/>
        </p:nvSpPr>
        <p:spPr>
          <a:xfrm>
            <a:off x="594075" y="3341874"/>
            <a:ext cx="795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تطبيقيّة</a:t>
            </a:r>
            <a:endParaRPr lang="en-US" sz="7200" b="1" dirty="0">
              <a:solidFill>
                <a:srgbClr val="3C78D8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4CDDEF-DF1A-90BC-7D35-DDF31A5CD846}"/>
              </a:ext>
            </a:extLst>
          </p:cNvPr>
          <p:cNvSpPr txBox="1"/>
          <p:nvPr/>
        </p:nvSpPr>
        <p:spPr>
          <a:xfrm>
            <a:off x="1352371" y="1065900"/>
            <a:ext cx="64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7200" b="1" dirty="0">
                <a:solidFill>
                  <a:srgbClr val="3C78D8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تمارين </a:t>
            </a:r>
          </a:p>
        </p:txBody>
      </p:sp>
    </p:spTree>
    <p:extLst>
      <p:ext uri="{BB962C8B-B14F-4D97-AF65-F5344CB8AC3E}">
        <p14:creationId xmlns:p14="http://schemas.microsoft.com/office/powerpoint/2010/main" val="224947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FE72459-3DA2-8E57-6EAA-B85D5F35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49E53A91-6008-7279-4D44-DEF9AEE0BC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1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F6157468-E856-9B05-B5C6-6130175474EC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حدّد المفهوم أو المصطلح المناسب للعبارات التالية:</a:t>
            </a:r>
            <a:endParaRPr lang="ar-LB" sz="1600" dirty="0">
              <a:solidFill>
                <a:srgbClr val="FFEF79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4" name="Google Shape;756;p57">
            <a:extLst>
              <a:ext uri="{FF2B5EF4-FFF2-40B4-BE49-F238E27FC236}">
                <a16:creationId xmlns:a16="http://schemas.microsoft.com/office/drawing/2014/main" id="{D01FC2B0-3F70-7CD4-9239-3B588B0B0294}"/>
              </a:ext>
            </a:extLst>
          </p:cNvPr>
          <p:cNvSpPr txBox="1">
            <a:spLocks/>
          </p:cNvSpPr>
          <p:nvPr/>
        </p:nvSpPr>
        <p:spPr>
          <a:xfrm>
            <a:off x="585375" y="180720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يقوم هذا المفهوم على أدوات الإنتاج المملوكة والموضوعة قيد العمل.</a:t>
            </a:r>
            <a:endParaRPr lang="ar-LB" sz="1600" dirty="0">
              <a:solidFill>
                <a:srgbClr val="3C78D8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5" name="Google Shape;765;p57">
            <a:extLst>
              <a:ext uri="{FF2B5EF4-FFF2-40B4-BE49-F238E27FC236}">
                <a16:creationId xmlns:a16="http://schemas.microsoft.com/office/drawing/2014/main" id="{C9EC4974-35D6-F50E-FB02-32DE86178B44}"/>
              </a:ext>
            </a:extLst>
          </p:cNvPr>
          <p:cNvSpPr txBox="1">
            <a:spLocks/>
          </p:cNvSpPr>
          <p:nvPr/>
        </p:nvSpPr>
        <p:spPr>
          <a:xfrm>
            <a:off x="585375" y="239996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2. يشير هذا المفهوم إلى إمكانيّة الفرد تغيير وضعيّته الاجتماعيّة خلال مراحل حياته المختلفة. </a:t>
            </a:r>
            <a:endParaRPr lang="ar-LB" sz="1600" dirty="0">
              <a:solidFill>
                <a:schemeClr val="tx2">
                  <a:lumMod val="75000"/>
                </a:schemeClr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C173C4B2-89FB-60B9-C02F-8F4F19D4F06F}"/>
              </a:ext>
            </a:extLst>
          </p:cNvPr>
          <p:cNvSpPr txBox="1">
            <a:spLocks/>
          </p:cNvSpPr>
          <p:nvPr/>
        </p:nvSpPr>
        <p:spPr>
          <a:xfrm>
            <a:off x="585375" y="3715059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4. قد يكون هذا المفهوم كلمة أو مبنى أو قطعة أثاث.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Google Shape;759;p57">
            <a:extLst>
              <a:ext uri="{FF2B5EF4-FFF2-40B4-BE49-F238E27FC236}">
                <a16:creationId xmlns:a16="http://schemas.microsoft.com/office/drawing/2014/main" id="{BB5E94FA-69A9-49A6-10D1-5AB72207366F}"/>
              </a:ext>
            </a:extLst>
          </p:cNvPr>
          <p:cNvSpPr txBox="1">
            <a:spLocks/>
          </p:cNvSpPr>
          <p:nvPr/>
        </p:nvSpPr>
        <p:spPr>
          <a:xfrm>
            <a:off x="585375" y="3061387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يقصد بهذا المفهوم بمعناه الواسع، مجموعة أنظمة التمايز الاجتماعي المرتكزة على التوازن اللامتكافئ للموارد والوضعيات في مجتمع معيّن.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4C2B87C3-6051-07CD-0B6D-0A87E0C3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DFCF7F0-0CDC-629A-2700-626EE6E3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FA058DA1-3B75-1FA3-A45B-10DD17394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2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8D80126F-1744-32CB-37B4-C5B4E081A171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أكمل بالعبارة المناسبة:</a:t>
            </a:r>
          </a:p>
        </p:txBody>
      </p:sp>
      <p:sp>
        <p:nvSpPr>
          <p:cNvPr id="4" name="Google Shape;756;p57">
            <a:extLst>
              <a:ext uri="{FF2B5EF4-FFF2-40B4-BE49-F238E27FC236}">
                <a16:creationId xmlns:a16="http://schemas.microsoft.com/office/drawing/2014/main" id="{2C1B8685-A736-01FD-BB07-44C7108836E3}"/>
              </a:ext>
            </a:extLst>
          </p:cNvPr>
          <p:cNvSpPr txBox="1">
            <a:spLocks/>
          </p:cNvSpPr>
          <p:nvPr/>
        </p:nvSpPr>
        <p:spPr>
          <a:xfrm>
            <a:off x="529718" y="2117856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إنّ نموذج ..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 ينطلق من فكرة مفادها أنّه بقدر ما يصبح المجتمع أكثر ......، تكون نسبة الأفراد الذين يقومون بـ........ مرتفعة.</a:t>
            </a:r>
            <a:endParaRPr lang="ar-LB" sz="1600" dirty="0">
              <a:solidFill>
                <a:srgbClr val="3C78D8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5" name="Google Shape;765;p57">
            <a:extLst>
              <a:ext uri="{FF2B5EF4-FFF2-40B4-BE49-F238E27FC236}">
                <a16:creationId xmlns:a16="http://schemas.microsoft.com/office/drawing/2014/main" id="{45B7C377-59F8-55EF-ECB0-1FB60EB6F006}"/>
              </a:ext>
            </a:extLst>
          </p:cNvPr>
          <p:cNvSpPr txBox="1">
            <a:spLocks/>
          </p:cNvSpPr>
          <p:nvPr/>
        </p:nvSpPr>
        <p:spPr>
          <a:xfrm>
            <a:off x="513816" y="2812195"/>
            <a:ext cx="8012721" cy="108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2. إنّ الأنظمة الديمقراطيّة تعتمد مبدأ إلزاميّة التعليم ومبدأ مجّانيّة التعليم، من أجل تحقيق ....... بين جميع المواطنين، وبهذا يتأمّن مبدأ ..</a:t>
            </a:r>
            <a:r>
              <a:rPr lang="ar-LB" sz="1600" dirty="0">
                <a:solidFill>
                  <a:schemeClr val="accent5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</a:t>
            </a:r>
            <a:r>
              <a:rPr lang="ar-LB" sz="1600" dirty="0">
                <a:solidFill>
                  <a:schemeClr val="tx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..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للطبقات الضعيفة والمهمّشة، فيستطيع أبناؤها القيام بـ ...... .</a:t>
            </a:r>
            <a:endParaRPr lang="ar-LB" sz="1600" dirty="0">
              <a:solidFill>
                <a:schemeClr val="tx2">
                  <a:lumMod val="75000"/>
                </a:schemeClr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71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0D73B47B-0746-4149-D74D-CDEB44780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D8A25D4-8391-2497-50A8-65324FAF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84B1714E-54A4-0511-B40A-C3AE4E4253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3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429AEAFD-49ED-6B52-E233-1CCAF3B3B164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حدّد العلاقة ما بين المفاهيم والمصطلحات التالية: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D18DB776-2A61-465F-3275-11D38567E67A}"/>
              </a:ext>
            </a:extLst>
          </p:cNvPr>
          <p:cNvSpPr txBox="1">
            <a:spLocks/>
          </p:cNvSpPr>
          <p:nvPr/>
        </p:nvSpPr>
        <p:spPr>
          <a:xfrm>
            <a:off x="585375" y="1722864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التفاوت المناطقي - النزوح.</a:t>
            </a:r>
            <a:endParaRPr lang="ar-LB" sz="1600" dirty="0">
              <a:solidFill>
                <a:schemeClr val="accent2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7" name="Google Shape;756;p57">
            <a:extLst>
              <a:ext uri="{FF2B5EF4-FFF2-40B4-BE49-F238E27FC236}">
                <a16:creationId xmlns:a16="http://schemas.microsoft.com/office/drawing/2014/main" id="{6D35B023-D224-4FF6-F4C1-91B8EFBD6408}"/>
              </a:ext>
            </a:extLst>
          </p:cNvPr>
          <p:cNvSpPr txBox="1">
            <a:spLocks/>
          </p:cNvSpPr>
          <p:nvPr/>
        </p:nvSpPr>
        <p:spPr>
          <a:xfrm>
            <a:off x="585375" y="351798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المجتمعات الحديثة - المراكز المكتسبة.</a:t>
            </a:r>
            <a:endParaRPr lang="en-US" dirty="0"/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F30263F3-4F9D-E7FD-1D03-18E713D95512}"/>
              </a:ext>
            </a:extLst>
          </p:cNvPr>
          <p:cNvSpPr txBox="1">
            <a:spLocks/>
          </p:cNvSpPr>
          <p:nvPr/>
        </p:nvSpPr>
        <p:spPr>
          <a:xfrm>
            <a:off x="585375" y="2607945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2.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المجتمعات التقليديّة  - المراكز المفروضة.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>
          <a:extLst>
            <a:ext uri="{FF2B5EF4-FFF2-40B4-BE49-F238E27FC236}">
              <a16:creationId xmlns:a16="http://schemas.microsoft.com/office/drawing/2014/main" id="{E9D1D599-E6A7-30BC-EDE9-2A5B8A8A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02C5E7-AA35-A147-FC94-4873A8B0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6953" cy="9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53;p57">
            <a:extLst>
              <a:ext uri="{FF2B5EF4-FFF2-40B4-BE49-F238E27FC236}">
                <a16:creationId xmlns:a16="http://schemas.microsoft.com/office/drawing/2014/main" id="{21290B58-805F-EA2B-BD60-91D02960B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8050" y="432572"/>
            <a:ext cx="34641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28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تمرين رقم 3</a:t>
            </a:r>
            <a:endParaRPr sz="2800" dirty="0"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3" name="Google Shape;759;p57">
            <a:extLst>
              <a:ext uri="{FF2B5EF4-FFF2-40B4-BE49-F238E27FC236}">
                <a16:creationId xmlns:a16="http://schemas.microsoft.com/office/drawing/2014/main" id="{EB5A696D-837A-8EFC-259C-029DE77B5C73}"/>
              </a:ext>
            </a:extLst>
          </p:cNvPr>
          <p:cNvSpPr txBox="1">
            <a:spLocks/>
          </p:cNvSpPr>
          <p:nvPr/>
        </p:nvSpPr>
        <p:spPr>
          <a:xfrm>
            <a:off x="311727" y="1111850"/>
            <a:ext cx="8499764" cy="572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solidFill>
                  <a:srgbClr val="FFEF79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أعطِ 3 معايير موضوعيّة لقياس التدرّج الاجتماعي بين عامل بناء وتقني كمبيوتر:</a:t>
            </a:r>
          </a:p>
        </p:txBody>
      </p:sp>
      <p:sp>
        <p:nvSpPr>
          <p:cNvPr id="6" name="Google Shape;756;p57">
            <a:extLst>
              <a:ext uri="{FF2B5EF4-FFF2-40B4-BE49-F238E27FC236}">
                <a16:creationId xmlns:a16="http://schemas.microsoft.com/office/drawing/2014/main" id="{C770FBCF-5621-6551-A840-05FA2F90A9CE}"/>
              </a:ext>
            </a:extLst>
          </p:cNvPr>
          <p:cNvSpPr txBox="1">
            <a:spLocks/>
          </p:cNvSpPr>
          <p:nvPr/>
        </p:nvSpPr>
        <p:spPr>
          <a:xfrm>
            <a:off x="585375" y="1722864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4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kdo"/>
              <a:buNone/>
              <a:defRPr sz="30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 algn="just" rtl="1"/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1. التفاوت المناطقي - النزوح.</a:t>
            </a:r>
            <a:endParaRPr lang="ar-LB" sz="1600" dirty="0">
              <a:solidFill>
                <a:schemeClr val="accent2"/>
              </a:solidFill>
              <a:latin typeface="Tajawal" panose="00000500000000000000" pitchFamily="2" charset="-78"/>
              <a:ea typeface="Tahoma" panose="020B0604030504040204" pitchFamily="34" charset="0"/>
              <a:cs typeface="Tajawal" panose="00000500000000000000" pitchFamily="2" charset="-78"/>
            </a:endParaRPr>
          </a:p>
        </p:txBody>
      </p:sp>
      <p:sp>
        <p:nvSpPr>
          <p:cNvPr id="7" name="Google Shape;756;p57">
            <a:extLst>
              <a:ext uri="{FF2B5EF4-FFF2-40B4-BE49-F238E27FC236}">
                <a16:creationId xmlns:a16="http://schemas.microsoft.com/office/drawing/2014/main" id="{B888CD68-3C78-D047-881D-4AC030269F74}"/>
              </a:ext>
            </a:extLst>
          </p:cNvPr>
          <p:cNvSpPr txBox="1">
            <a:spLocks/>
          </p:cNvSpPr>
          <p:nvPr/>
        </p:nvSpPr>
        <p:spPr>
          <a:xfrm>
            <a:off x="585375" y="3517983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3. المجتمعات الحديثة - المراكز المكتسبة.</a:t>
            </a:r>
            <a:endParaRPr lang="en-US" dirty="0"/>
          </a:p>
        </p:txBody>
      </p:sp>
      <p:sp>
        <p:nvSpPr>
          <p:cNvPr id="8" name="Google Shape;759;p57">
            <a:extLst>
              <a:ext uri="{FF2B5EF4-FFF2-40B4-BE49-F238E27FC236}">
                <a16:creationId xmlns:a16="http://schemas.microsoft.com/office/drawing/2014/main" id="{E5B43496-DF45-EB99-09F8-97D2C6CE261E}"/>
              </a:ext>
            </a:extLst>
          </p:cNvPr>
          <p:cNvSpPr txBox="1">
            <a:spLocks/>
          </p:cNvSpPr>
          <p:nvPr/>
        </p:nvSpPr>
        <p:spPr>
          <a:xfrm>
            <a:off x="585375" y="2607945"/>
            <a:ext cx="8012721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rtl="1">
              <a:buClr>
                <a:schemeClr val="dk1"/>
              </a:buClr>
              <a:buSzPts val="3600"/>
              <a:buFont typeface="Dokdo"/>
              <a:buNone/>
              <a:defRPr sz="1600" b="1">
                <a:solidFill>
                  <a:schemeClr val="dk1"/>
                </a:solidFill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defRPr>
            </a:lvl1pPr>
            <a:lvl2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2pPr>
            <a:lvl3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3pPr>
            <a:lvl4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4pPr>
            <a:lvl5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5pPr>
            <a:lvl6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6pPr>
            <a:lvl7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7pPr>
            <a:lvl8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8pPr>
            <a:lvl9pPr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</a:defRPr>
            </a:lvl9pPr>
          </a:lstStyle>
          <a:p>
            <a:r>
              <a:rPr lang="ar-LB" dirty="0"/>
              <a:t>2. </a:t>
            </a:r>
            <a:r>
              <a:rPr lang="ar-LB" sz="1600" dirty="0">
                <a:latin typeface="Tajawal" panose="00000500000000000000" pitchFamily="2" charset="-78"/>
                <a:ea typeface="Tahoma" panose="020B0604030504040204" pitchFamily="34" charset="0"/>
                <a:cs typeface="Tajawal" panose="00000500000000000000" pitchFamily="2" charset="-78"/>
              </a:rPr>
              <a:t>المجتمعات التقليديّة  - المراكز المفروضة.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tebook Sheet Templates by Slidesgo">
  <a:themeElements>
    <a:clrScheme name="Simple Light">
      <a:dk1>
        <a:srgbClr val="000000"/>
      </a:dk1>
      <a:lt1>
        <a:srgbClr val="D9D9D9"/>
      </a:lt1>
      <a:dk2>
        <a:srgbClr val="F8F8F8"/>
      </a:dk2>
      <a:lt2>
        <a:srgbClr val="898989"/>
      </a:lt2>
      <a:accent1>
        <a:srgbClr val="D5EE7C"/>
      </a:accent1>
      <a:accent2>
        <a:srgbClr val="39DFF2"/>
      </a:accent2>
      <a:accent3>
        <a:srgbClr val="FFEF79"/>
      </a:accent3>
      <a:accent4>
        <a:srgbClr val="F26B6B"/>
      </a:accent4>
      <a:accent5>
        <a:srgbClr val="3C78D8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772</Words>
  <Application>Microsoft Office PowerPoint</Application>
  <PresentationFormat>On-screen Show (16:9)</PresentationFormat>
  <Paragraphs>79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Alexandria SemiBold</vt:lpstr>
      <vt:lpstr>Albert Sans</vt:lpstr>
      <vt:lpstr>Alexandria</vt:lpstr>
      <vt:lpstr>Tajawal</vt:lpstr>
      <vt:lpstr>Arial</vt:lpstr>
      <vt:lpstr>Notebook Sheet Templates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تمرين رقم 1</vt:lpstr>
      <vt:lpstr>تمرين رقم 2</vt:lpstr>
      <vt:lpstr>تمرين رقم 3</vt:lpstr>
      <vt:lpstr>تمرين رقم 3</vt:lpstr>
      <vt:lpstr>تمرين رقم 4</vt:lpstr>
      <vt:lpstr>تمرين رقم 5</vt:lpstr>
      <vt:lpstr>PowerPoint Presentation</vt:lpstr>
      <vt:lpstr>PowerPoint Presentation</vt:lpstr>
      <vt:lpstr>تمرين رقم 1</vt:lpstr>
      <vt:lpstr>تمرين رقم 2</vt:lpstr>
      <vt:lpstr>تمرين رقم 3</vt:lpstr>
      <vt:lpstr>تمرين رقم 4</vt:lpstr>
      <vt:lpstr>تمرين رقم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Rana saleh khodr</cp:lastModifiedBy>
  <cp:revision>5</cp:revision>
  <dcterms:modified xsi:type="dcterms:W3CDTF">2024-03-15T10:11:33Z</dcterms:modified>
</cp:coreProperties>
</file>